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5A9594F" w14:textId="77777777" w:rsidR="00A50853" w:rsidRPr="00984AB5" w:rsidRDefault="00A50853" w:rsidP="00A50853">
      <w:pPr>
        <w:pStyle w:val="Overskrift1"/>
      </w:pPr>
      <w:r w:rsidRPr="00984AB5">
        <w:t xml:space="preserve">Foreløbig tilslutningsløsning og indplacering i </w:t>
      </w:r>
      <w:proofErr w:type="spellStart"/>
      <w:r w:rsidRPr="00984AB5">
        <w:t>Energinets</w:t>
      </w:r>
      <w:proofErr w:type="spellEnd"/>
      <w:r w:rsidRPr="00984AB5">
        <w:t xml:space="preserve"> pulje for kapacitetsallokering</w:t>
      </w:r>
    </w:p>
    <w:p w14:paraId="2CD41174" w14:textId="6C1D082F" w:rsidR="00A50853" w:rsidRPr="00984AB5" w:rsidRDefault="686C79B6" w:rsidP="11C74F46">
      <w:r w:rsidRPr="00984AB5">
        <w:t>Denne</w:t>
      </w:r>
      <w:r w:rsidR="00A50853" w:rsidRPr="00984AB5">
        <w:t xml:space="preserve"> foreløbige tilslutningsløsning beskriver den forventelige løsning for etablering af forsyning og indplacering i </w:t>
      </w:r>
      <w:proofErr w:type="spellStart"/>
      <w:r w:rsidR="00A50853" w:rsidRPr="00984AB5">
        <w:t>Energinets</w:t>
      </w:r>
      <w:proofErr w:type="spellEnd"/>
      <w:r w:rsidR="00A50853" w:rsidRPr="00984AB5">
        <w:t xml:space="preserve"> pulje for kapacitetsallokering for projekt</w:t>
      </w:r>
    </w:p>
    <w:p w14:paraId="5EAE5C3E" w14:textId="77777777" w:rsidR="00A50853" w:rsidRPr="00984AB5" w:rsidRDefault="00A50853" w:rsidP="00A50853">
      <w:pPr>
        <w:pStyle w:val="Overskrift2"/>
      </w:pPr>
      <w:proofErr w:type="spellStart"/>
      <w:r w:rsidRPr="00984AB5">
        <w:t>Energinets</w:t>
      </w:r>
      <w:proofErr w:type="spellEnd"/>
      <w:r w:rsidRPr="00984AB5">
        <w:t xml:space="preserve"> pulje for kapacitetsallokering</w:t>
      </w:r>
    </w:p>
    <w:p w14:paraId="62158CD7" w14:textId="09562965" w:rsidR="00A50853" w:rsidRPr="00984AB5" w:rsidRDefault="00A50853" w:rsidP="00A50853">
      <w:r w:rsidRPr="00984AB5">
        <w:t xml:space="preserve">Energinet har indført en ny model for håndtering af større </w:t>
      </w:r>
      <w:proofErr w:type="spellStart"/>
      <w:r w:rsidRPr="00984AB5">
        <w:t>nettilslutninger</w:t>
      </w:r>
      <w:proofErr w:type="spellEnd"/>
      <w:r w:rsidRPr="00984AB5">
        <w:t xml:space="preserve">. Projekter behandles ikke længere enkeltvis, men indgår i puljer, så projekterne kan ses i sammenhæng med den kapacitet der faktisk er til rådighed i transmissionsnettet. Projekterne prioriteres efter modenhed, fremdrift og </w:t>
      </w:r>
      <w:proofErr w:type="spellStart"/>
      <w:r w:rsidRPr="00984AB5">
        <w:t>netvenlighed</w:t>
      </w:r>
      <w:proofErr w:type="spellEnd"/>
      <w:r w:rsidRPr="00984AB5">
        <w:t xml:space="preserve">. </w:t>
      </w:r>
      <w:r w:rsidR="1C53A61B" w:rsidRPr="00984AB5">
        <w:t>Det betyder, at s</w:t>
      </w:r>
      <w:r w:rsidRPr="00984AB5">
        <w:t xml:space="preserve">elvom du er klar til at indgå en </w:t>
      </w:r>
      <w:proofErr w:type="spellStart"/>
      <w:r w:rsidRPr="00984AB5">
        <w:t>nettilslutningsaftale</w:t>
      </w:r>
      <w:proofErr w:type="spellEnd"/>
      <w:r w:rsidRPr="00984AB5">
        <w:t xml:space="preserve"> med </w:t>
      </w:r>
      <w:r w:rsidR="00B42FFD" w:rsidRPr="00984AB5">
        <w:t>N</w:t>
      </w:r>
      <w:r w:rsidR="000F638C" w:rsidRPr="00984AB5">
        <w:t>OE</w:t>
      </w:r>
      <w:r w:rsidRPr="00984AB5">
        <w:t xml:space="preserve">, skal dit projekt først behandles og afklares hos Energinet i forbindelse med deres nye puljebehandlingsmodel. Først herefter kan vi </w:t>
      </w:r>
      <w:r w:rsidR="17956460" w:rsidRPr="00984AB5">
        <w:t xml:space="preserve">som </w:t>
      </w:r>
      <w:proofErr w:type="spellStart"/>
      <w:r w:rsidR="17956460" w:rsidRPr="00984AB5">
        <w:t>netselskab</w:t>
      </w:r>
      <w:proofErr w:type="spellEnd"/>
      <w:r w:rsidR="17956460" w:rsidRPr="00984AB5">
        <w:t xml:space="preserve"> </w:t>
      </w:r>
      <w:r w:rsidRPr="00984AB5">
        <w:t xml:space="preserve">give endeligt tilsagn om tilslutning og indgå en </w:t>
      </w:r>
      <w:proofErr w:type="spellStart"/>
      <w:r w:rsidRPr="00984AB5">
        <w:t>nettilslutningsaftale</w:t>
      </w:r>
      <w:proofErr w:type="spellEnd"/>
      <w:r w:rsidRPr="00984AB5">
        <w:t xml:space="preserve">. </w:t>
      </w:r>
    </w:p>
    <w:p w14:paraId="6FC8F788" w14:textId="2C84A292" w:rsidR="00A50853" w:rsidRPr="00984AB5" w:rsidRDefault="00A50853" w:rsidP="00A50853">
      <w:r w:rsidRPr="00984AB5">
        <w:t xml:space="preserve">For at indgå i </w:t>
      </w:r>
      <w:proofErr w:type="spellStart"/>
      <w:r w:rsidRPr="00984AB5">
        <w:t>Energinets</w:t>
      </w:r>
      <w:proofErr w:type="spellEnd"/>
      <w:r w:rsidRPr="00984AB5">
        <w:t xml:space="preserve"> puljer for kapacitetsallokering forudsættes det, at projektet vurderes tilstrækkeligt modent. </w:t>
      </w:r>
      <w:r w:rsidR="002C3D7F" w:rsidRPr="00984AB5">
        <w:t>NOE</w:t>
      </w:r>
      <w:r w:rsidRPr="00984AB5">
        <w:t xml:space="preserve"> anser en accept af denne foreløbige tilslutningsløsning som dokumentation for, at projektet er modent og klar til at indgå i </w:t>
      </w:r>
      <w:proofErr w:type="spellStart"/>
      <w:r w:rsidRPr="00984AB5">
        <w:t>Energinets</w:t>
      </w:r>
      <w:proofErr w:type="spellEnd"/>
      <w:r w:rsidRPr="00984AB5">
        <w:t xml:space="preserve"> pulje for kapacitetsallokering.</w:t>
      </w:r>
    </w:p>
    <w:p w14:paraId="0BCD1E09" w14:textId="5AB49ABE" w:rsidR="00A50853" w:rsidRPr="00984AB5" w:rsidRDefault="00A50853" w:rsidP="00173B44">
      <w:pPr>
        <w:pStyle w:val="Overskrift2"/>
        <w:numPr>
          <w:ilvl w:val="0"/>
          <w:numId w:val="38"/>
        </w:numPr>
      </w:pPr>
      <w:r w:rsidRPr="00984AB5">
        <w:t>Stamdata om projektet</w:t>
      </w:r>
      <w:r w:rsidR="006F6F19" w:rsidRPr="00984AB5">
        <w:t xml:space="preserve"> udf</w:t>
      </w:r>
      <w:r w:rsidR="00322C3C" w:rsidRPr="00984AB5">
        <w:t>yldes af ansøger</w:t>
      </w:r>
    </w:p>
    <w:tbl>
      <w:tblPr>
        <w:tblStyle w:val="Tabel-Gitter"/>
        <w:tblW w:w="0" w:type="auto"/>
        <w:tblLook w:val="04A0" w:firstRow="1" w:lastRow="0" w:firstColumn="1" w:lastColumn="0" w:noHBand="0" w:noVBand="1"/>
      </w:tblPr>
      <w:tblGrid>
        <w:gridCol w:w="3821"/>
        <w:gridCol w:w="3822"/>
      </w:tblGrid>
      <w:tr w:rsidR="00A50853" w:rsidRPr="00984AB5" w14:paraId="4F537248" w14:textId="77777777" w:rsidTr="0D773236">
        <w:tc>
          <w:tcPr>
            <w:tcW w:w="3821" w:type="dxa"/>
          </w:tcPr>
          <w:p w14:paraId="5705FC09" w14:textId="77777777" w:rsidR="00A50853" w:rsidRPr="00984AB5" w:rsidRDefault="00A50853" w:rsidP="002F6BA0">
            <w:pPr>
              <w:tabs>
                <w:tab w:val="center" w:pos="1802"/>
              </w:tabs>
            </w:pPr>
            <w:r w:rsidRPr="00984AB5">
              <w:t>Virksomhed/navn:</w:t>
            </w:r>
          </w:p>
        </w:tc>
        <w:tc>
          <w:tcPr>
            <w:tcW w:w="3822" w:type="dxa"/>
          </w:tcPr>
          <w:p w14:paraId="1BA2CB06" w14:textId="49FC646D" w:rsidR="00A50853" w:rsidRPr="00984AB5" w:rsidRDefault="00A50853" w:rsidP="002F6BA0"/>
        </w:tc>
      </w:tr>
      <w:tr w:rsidR="00A50853" w:rsidRPr="00984AB5" w14:paraId="5A7C5C3A" w14:textId="77777777" w:rsidTr="0D773236">
        <w:tc>
          <w:tcPr>
            <w:tcW w:w="3821" w:type="dxa"/>
          </w:tcPr>
          <w:p w14:paraId="4F540A79" w14:textId="77777777" w:rsidR="00A50853" w:rsidRPr="00984AB5" w:rsidRDefault="00A50853" w:rsidP="002F6BA0">
            <w:r w:rsidRPr="00984AB5">
              <w:t>Adresse:</w:t>
            </w:r>
          </w:p>
        </w:tc>
        <w:tc>
          <w:tcPr>
            <w:tcW w:w="3822" w:type="dxa"/>
          </w:tcPr>
          <w:p w14:paraId="6622A763" w14:textId="598477FF" w:rsidR="00A50853" w:rsidRPr="00984AB5" w:rsidRDefault="00A50853" w:rsidP="002F6BA0"/>
        </w:tc>
      </w:tr>
      <w:tr w:rsidR="00A50853" w:rsidRPr="00984AB5" w14:paraId="7FFFE579" w14:textId="77777777" w:rsidTr="0D773236">
        <w:tc>
          <w:tcPr>
            <w:tcW w:w="3821" w:type="dxa"/>
          </w:tcPr>
          <w:p w14:paraId="6FEB000C" w14:textId="77777777" w:rsidR="00A50853" w:rsidRPr="00984AB5" w:rsidRDefault="00A50853" w:rsidP="002F6BA0">
            <w:r w:rsidRPr="00984AB5">
              <w:t>CVR-nr.:</w:t>
            </w:r>
          </w:p>
        </w:tc>
        <w:tc>
          <w:tcPr>
            <w:tcW w:w="3822" w:type="dxa"/>
          </w:tcPr>
          <w:p w14:paraId="256DCA8A" w14:textId="4D29D95C" w:rsidR="00A50853" w:rsidRPr="00984AB5" w:rsidRDefault="00A50853" w:rsidP="002F6BA0"/>
        </w:tc>
      </w:tr>
      <w:tr w:rsidR="00A50853" w:rsidRPr="00984AB5" w14:paraId="0355490B" w14:textId="77777777" w:rsidTr="0D773236">
        <w:tc>
          <w:tcPr>
            <w:tcW w:w="3821" w:type="dxa"/>
          </w:tcPr>
          <w:p w14:paraId="17134EE4" w14:textId="77777777" w:rsidR="00A50853" w:rsidRPr="00984AB5" w:rsidRDefault="00A50853" w:rsidP="002F6BA0">
            <w:r w:rsidRPr="00984AB5">
              <w:t>Tlf. nr.:</w:t>
            </w:r>
          </w:p>
        </w:tc>
        <w:tc>
          <w:tcPr>
            <w:tcW w:w="3822" w:type="dxa"/>
          </w:tcPr>
          <w:p w14:paraId="5AC64516" w14:textId="195E2E7B" w:rsidR="00A50853" w:rsidRPr="00984AB5" w:rsidRDefault="00A50853" w:rsidP="002F6BA0"/>
        </w:tc>
      </w:tr>
      <w:tr w:rsidR="00A50853" w:rsidRPr="00984AB5" w14:paraId="48ACEE1C" w14:textId="77777777" w:rsidTr="0D773236">
        <w:tc>
          <w:tcPr>
            <w:tcW w:w="3821" w:type="dxa"/>
          </w:tcPr>
          <w:p w14:paraId="79DFDB9F" w14:textId="77777777" w:rsidR="00A50853" w:rsidRPr="00984AB5" w:rsidRDefault="00A50853" w:rsidP="002F6BA0">
            <w:r w:rsidRPr="00984AB5">
              <w:t>E-mail:</w:t>
            </w:r>
          </w:p>
        </w:tc>
        <w:tc>
          <w:tcPr>
            <w:tcW w:w="3822" w:type="dxa"/>
          </w:tcPr>
          <w:p w14:paraId="1BF95E8C" w14:textId="01A45BB0" w:rsidR="00A50853" w:rsidRPr="00984AB5" w:rsidRDefault="00A50853" w:rsidP="002F6BA0"/>
        </w:tc>
      </w:tr>
      <w:tr w:rsidR="00A50853" w:rsidRPr="00984AB5" w14:paraId="40DE5708" w14:textId="77777777" w:rsidTr="0D773236">
        <w:tc>
          <w:tcPr>
            <w:tcW w:w="3821" w:type="dxa"/>
          </w:tcPr>
          <w:p w14:paraId="2D378C6D" w14:textId="77777777" w:rsidR="00A50853" w:rsidRPr="00984AB5" w:rsidRDefault="00A50853" w:rsidP="002F6BA0">
            <w:r w:rsidRPr="00984AB5">
              <w:t>Adresse for projektet:</w:t>
            </w:r>
          </w:p>
        </w:tc>
        <w:tc>
          <w:tcPr>
            <w:tcW w:w="3822" w:type="dxa"/>
          </w:tcPr>
          <w:p w14:paraId="47130CC9" w14:textId="372AD7C4" w:rsidR="00A50853" w:rsidRPr="00984AB5" w:rsidRDefault="00A50853" w:rsidP="002F6BA0"/>
        </w:tc>
      </w:tr>
      <w:tr w:rsidR="00A50853" w:rsidRPr="00984AB5" w14:paraId="6DC9D9C6" w14:textId="77777777" w:rsidTr="0D773236">
        <w:tc>
          <w:tcPr>
            <w:tcW w:w="3821" w:type="dxa"/>
          </w:tcPr>
          <w:p w14:paraId="2CBDA9D8" w14:textId="77777777" w:rsidR="00A50853" w:rsidRPr="00984AB5" w:rsidRDefault="00A50853" w:rsidP="002F6BA0">
            <w:r w:rsidRPr="00984AB5">
              <w:t>Matrikel og ejerlav for projektet:</w:t>
            </w:r>
          </w:p>
        </w:tc>
        <w:tc>
          <w:tcPr>
            <w:tcW w:w="3822" w:type="dxa"/>
          </w:tcPr>
          <w:p w14:paraId="03299871" w14:textId="4CC831C9" w:rsidR="00A50853" w:rsidRPr="00984AB5" w:rsidRDefault="00A50853" w:rsidP="002F6BA0"/>
        </w:tc>
      </w:tr>
      <w:tr w:rsidR="00A50853" w:rsidRPr="00984AB5" w14:paraId="01972E75" w14:textId="77777777" w:rsidTr="0D773236">
        <w:tc>
          <w:tcPr>
            <w:tcW w:w="3821" w:type="dxa"/>
          </w:tcPr>
          <w:p w14:paraId="73B48002" w14:textId="77777777" w:rsidR="00A50853" w:rsidRPr="00984AB5" w:rsidRDefault="00A50853" w:rsidP="002F6BA0">
            <w:r w:rsidRPr="00984AB5">
              <w:t>Projektnavn:</w:t>
            </w:r>
          </w:p>
        </w:tc>
        <w:tc>
          <w:tcPr>
            <w:tcW w:w="3822" w:type="dxa"/>
          </w:tcPr>
          <w:p w14:paraId="6E9FC00A" w14:textId="61EC9976" w:rsidR="00A50853" w:rsidRPr="00984AB5" w:rsidRDefault="00A50853" w:rsidP="002F6BA0"/>
        </w:tc>
      </w:tr>
      <w:tr w:rsidR="00A50853" w:rsidRPr="00984AB5" w14:paraId="1E807122" w14:textId="77777777" w:rsidTr="0D773236">
        <w:tc>
          <w:tcPr>
            <w:tcW w:w="3821" w:type="dxa"/>
          </w:tcPr>
          <w:p w14:paraId="1FDDE47F" w14:textId="23370620" w:rsidR="00A50853" w:rsidRPr="00984AB5" w:rsidRDefault="00D9744E" w:rsidP="00D9744E">
            <w:pPr>
              <w:tabs>
                <w:tab w:val="left" w:pos="1175"/>
              </w:tabs>
            </w:pPr>
            <w:r w:rsidRPr="00984AB5">
              <w:t>Breddegrad:</w:t>
            </w:r>
          </w:p>
        </w:tc>
        <w:tc>
          <w:tcPr>
            <w:tcW w:w="3822" w:type="dxa"/>
          </w:tcPr>
          <w:p w14:paraId="1E939323" w14:textId="572CC944" w:rsidR="00D42062" w:rsidRPr="00984AB5" w:rsidRDefault="00D42062" w:rsidP="002F6BA0"/>
        </w:tc>
      </w:tr>
      <w:tr w:rsidR="00D42062" w:rsidRPr="00984AB5" w14:paraId="03468D6D" w14:textId="77777777" w:rsidTr="0D773236">
        <w:tc>
          <w:tcPr>
            <w:tcW w:w="3821" w:type="dxa"/>
          </w:tcPr>
          <w:p w14:paraId="2228D619" w14:textId="0E5251AB" w:rsidR="00D42062" w:rsidRPr="00984AB5" w:rsidRDefault="00EB3A4D" w:rsidP="002F6BA0">
            <w:r w:rsidRPr="00984AB5">
              <w:t>Længdegrad:</w:t>
            </w:r>
          </w:p>
        </w:tc>
        <w:tc>
          <w:tcPr>
            <w:tcW w:w="3822" w:type="dxa"/>
          </w:tcPr>
          <w:p w14:paraId="13AA31D6" w14:textId="77777777" w:rsidR="00D42062" w:rsidRPr="00984AB5" w:rsidRDefault="00D42062" w:rsidP="002F6BA0"/>
        </w:tc>
      </w:tr>
      <w:tr w:rsidR="00D42062" w:rsidRPr="00984AB5" w14:paraId="59DDE0B8" w14:textId="77777777" w:rsidTr="0D773236">
        <w:tc>
          <w:tcPr>
            <w:tcW w:w="3821" w:type="dxa"/>
          </w:tcPr>
          <w:p w14:paraId="44AC484B" w14:textId="32AA8B29" w:rsidR="00D42062" w:rsidRPr="00984AB5" w:rsidRDefault="00C027B6" w:rsidP="002F6BA0">
            <w:r w:rsidRPr="00984AB5">
              <w:t>Kommune:</w:t>
            </w:r>
          </w:p>
        </w:tc>
        <w:tc>
          <w:tcPr>
            <w:tcW w:w="3822" w:type="dxa"/>
          </w:tcPr>
          <w:p w14:paraId="205E39D8" w14:textId="77777777" w:rsidR="00D42062" w:rsidRPr="00984AB5" w:rsidRDefault="00D42062" w:rsidP="002F6BA0"/>
        </w:tc>
      </w:tr>
      <w:tr w:rsidR="00A54A6E" w:rsidRPr="00984AB5" w14:paraId="1AF0F415" w14:textId="77777777" w:rsidTr="0D773236">
        <w:tc>
          <w:tcPr>
            <w:tcW w:w="3821" w:type="dxa"/>
          </w:tcPr>
          <w:p w14:paraId="3002D719" w14:textId="4995D7F7" w:rsidR="00A54A6E" w:rsidRPr="00984AB5" w:rsidRDefault="00A54A6E" w:rsidP="00A54A6E">
            <w:r w:rsidRPr="00984AB5">
              <w:t>Lokalplan</w:t>
            </w:r>
            <w:r w:rsidR="006137F9" w:rsidRPr="00984AB5">
              <w:t>:</w:t>
            </w:r>
            <w:r w:rsidR="0039471F" w:rsidRPr="00984AB5">
              <w:t xml:space="preserve"> Ja/Nej</w:t>
            </w:r>
          </w:p>
        </w:tc>
        <w:tc>
          <w:tcPr>
            <w:tcW w:w="3822" w:type="dxa"/>
          </w:tcPr>
          <w:p w14:paraId="7802B544" w14:textId="77777777" w:rsidR="00A54A6E" w:rsidRPr="00984AB5" w:rsidRDefault="00A54A6E" w:rsidP="00A54A6E"/>
        </w:tc>
      </w:tr>
      <w:tr w:rsidR="00A54A6E" w:rsidRPr="00984AB5" w14:paraId="3BBC4B03" w14:textId="77777777" w:rsidTr="0D773236">
        <w:tc>
          <w:tcPr>
            <w:tcW w:w="3821" w:type="dxa"/>
          </w:tcPr>
          <w:p w14:paraId="28D07F34" w14:textId="11B1EF70" w:rsidR="00A54A6E" w:rsidRPr="00984AB5" w:rsidRDefault="00A54A6E" w:rsidP="00A54A6E">
            <w:r w:rsidRPr="00984AB5">
              <w:t>Byggetilladelse</w:t>
            </w:r>
            <w:r w:rsidR="006137F9" w:rsidRPr="00984AB5">
              <w:t>:</w:t>
            </w:r>
            <w:r w:rsidR="0039471F" w:rsidRPr="00984AB5">
              <w:t xml:space="preserve"> Ja/Nej</w:t>
            </w:r>
          </w:p>
        </w:tc>
        <w:tc>
          <w:tcPr>
            <w:tcW w:w="3822" w:type="dxa"/>
          </w:tcPr>
          <w:p w14:paraId="61ACC2DC" w14:textId="77777777" w:rsidR="00A54A6E" w:rsidRPr="00984AB5" w:rsidRDefault="00A54A6E" w:rsidP="00A54A6E"/>
        </w:tc>
      </w:tr>
      <w:tr w:rsidR="00A54A6E" w:rsidRPr="00984AB5" w14:paraId="10C8EC62" w14:textId="77777777" w:rsidTr="0D773236">
        <w:tc>
          <w:tcPr>
            <w:tcW w:w="3821" w:type="dxa"/>
          </w:tcPr>
          <w:p w14:paraId="41968ACE" w14:textId="6E0E1E65" w:rsidR="00A54A6E" w:rsidRPr="00984AB5" w:rsidRDefault="00A54A6E" w:rsidP="00A54A6E">
            <w:r w:rsidRPr="00984AB5">
              <w:t>Eventuel relevant dokumentation for modenhed</w:t>
            </w:r>
            <w:r w:rsidR="006137F9" w:rsidRPr="00984AB5">
              <w:t>:</w:t>
            </w:r>
          </w:p>
        </w:tc>
        <w:tc>
          <w:tcPr>
            <w:tcW w:w="3822" w:type="dxa"/>
          </w:tcPr>
          <w:p w14:paraId="4757DD13" w14:textId="77777777" w:rsidR="00A54A6E" w:rsidRPr="00984AB5" w:rsidRDefault="00A54A6E" w:rsidP="00A54A6E"/>
        </w:tc>
      </w:tr>
      <w:tr w:rsidR="00A54A6E" w:rsidRPr="00984AB5" w14:paraId="70445CBE" w14:textId="77777777" w:rsidTr="0D773236">
        <w:tc>
          <w:tcPr>
            <w:tcW w:w="3821" w:type="dxa"/>
          </w:tcPr>
          <w:p w14:paraId="07213436" w14:textId="21F27AA7" w:rsidR="00A54A6E" w:rsidRPr="00984AB5" w:rsidRDefault="008B481C" w:rsidP="00A54A6E">
            <w:proofErr w:type="spellStart"/>
            <w:r w:rsidRPr="00984AB5">
              <w:t>Samplaceret</w:t>
            </w:r>
            <w:proofErr w:type="spellEnd"/>
          </w:p>
        </w:tc>
        <w:tc>
          <w:tcPr>
            <w:tcW w:w="3822" w:type="dxa"/>
          </w:tcPr>
          <w:p w14:paraId="1FDCAF78" w14:textId="77777777" w:rsidR="00A54A6E" w:rsidRPr="00984AB5" w:rsidRDefault="00A54A6E" w:rsidP="00A54A6E"/>
        </w:tc>
      </w:tr>
      <w:tr w:rsidR="000429D9" w:rsidRPr="00984AB5" w14:paraId="5EE6AB6A" w14:textId="77777777" w:rsidTr="0D773236">
        <w:tc>
          <w:tcPr>
            <w:tcW w:w="3821" w:type="dxa"/>
          </w:tcPr>
          <w:p w14:paraId="12ABDDA1" w14:textId="2D037056" w:rsidR="000429D9" w:rsidRPr="00984AB5" w:rsidRDefault="000429D9" w:rsidP="00A54A6E">
            <w:r w:rsidRPr="00984AB5">
              <w:t>Dato</w:t>
            </w:r>
            <w:r w:rsidR="00B47AF3" w:rsidRPr="00984AB5">
              <w:t xml:space="preserve"> for </w:t>
            </w:r>
            <w:proofErr w:type="spellStart"/>
            <w:r w:rsidR="00B47AF3" w:rsidRPr="00984AB5">
              <w:t>eltilmelding</w:t>
            </w:r>
            <w:proofErr w:type="spellEnd"/>
          </w:p>
        </w:tc>
        <w:tc>
          <w:tcPr>
            <w:tcW w:w="3822" w:type="dxa"/>
          </w:tcPr>
          <w:p w14:paraId="666229B3" w14:textId="77777777" w:rsidR="000429D9" w:rsidRPr="00984AB5" w:rsidRDefault="000429D9" w:rsidP="00A54A6E"/>
        </w:tc>
      </w:tr>
    </w:tbl>
    <w:p w14:paraId="53F368E1" w14:textId="77777777" w:rsidR="004024E9" w:rsidRPr="00984AB5" w:rsidRDefault="004024E9" w:rsidP="004024E9"/>
    <w:p w14:paraId="4080E527" w14:textId="12EF2C05" w:rsidR="00A50853" w:rsidRPr="00984AB5" w:rsidRDefault="00A50853" w:rsidP="00173B44">
      <w:pPr>
        <w:pStyle w:val="Overskrift2"/>
        <w:numPr>
          <w:ilvl w:val="0"/>
          <w:numId w:val="38"/>
        </w:numPr>
      </w:pPr>
      <w:r w:rsidRPr="00984AB5">
        <w:t>Ønsket idriftsættelse</w:t>
      </w:r>
      <w:r w:rsidR="005066E5" w:rsidRPr="00984AB5">
        <w:t xml:space="preserve"> udfyldes af ansøger</w:t>
      </w:r>
    </w:p>
    <w:tbl>
      <w:tblPr>
        <w:tblStyle w:val="Tabel-Gitter"/>
        <w:tblW w:w="0" w:type="auto"/>
        <w:tblLook w:val="04A0" w:firstRow="1" w:lastRow="0" w:firstColumn="1" w:lastColumn="0" w:noHBand="0" w:noVBand="1"/>
      </w:tblPr>
      <w:tblGrid>
        <w:gridCol w:w="3821"/>
        <w:gridCol w:w="3822"/>
      </w:tblGrid>
      <w:tr w:rsidR="00A50853" w:rsidRPr="00984AB5" w14:paraId="475E1108" w14:textId="77777777" w:rsidTr="002F6BA0">
        <w:tc>
          <w:tcPr>
            <w:tcW w:w="3821" w:type="dxa"/>
          </w:tcPr>
          <w:p w14:paraId="2BE3E96A" w14:textId="77777777" w:rsidR="00A50853" w:rsidRPr="00984AB5" w:rsidRDefault="00A50853" w:rsidP="002F6BA0">
            <w:r w:rsidRPr="00984AB5">
              <w:t>Ønsket idriftsættelsestidspunkt</w:t>
            </w:r>
          </w:p>
        </w:tc>
        <w:tc>
          <w:tcPr>
            <w:tcW w:w="3822" w:type="dxa"/>
          </w:tcPr>
          <w:p w14:paraId="617E5A60" w14:textId="59070E3C" w:rsidR="00A50853" w:rsidRPr="00984AB5" w:rsidRDefault="00A50853" w:rsidP="002F6BA0"/>
        </w:tc>
      </w:tr>
    </w:tbl>
    <w:p w14:paraId="0D96C039" w14:textId="77777777" w:rsidR="00226736" w:rsidRPr="00984AB5" w:rsidRDefault="00226736" w:rsidP="00A50853">
      <w:pPr>
        <w:pStyle w:val="Overskrift2"/>
      </w:pPr>
    </w:p>
    <w:p w14:paraId="527AA775" w14:textId="6B1D7E5C" w:rsidR="00226736" w:rsidRPr="00984AB5" w:rsidRDefault="00226736">
      <w:pPr>
        <w:rPr>
          <w:rFonts w:eastAsiaTheme="majorEastAsia" w:cs="Arial"/>
          <w:b/>
          <w:szCs w:val="32"/>
        </w:rPr>
      </w:pPr>
    </w:p>
    <w:p w14:paraId="664BA4F5" w14:textId="237C7435" w:rsidR="00DA6565" w:rsidRPr="000418BB" w:rsidRDefault="00DA6565" w:rsidP="000418BB">
      <w:pPr>
        <w:rPr>
          <w:rFonts w:eastAsiaTheme="majorEastAsia" w:cs="Arial"/>
          <w:b/>
          <w:szCs w:val="32"/>
        </w:rPr>
      </w:pPr>
    </w:p>
    <w:p w14:paraId="33AA9297" w14:textId="77777777" w:rsidR="00FE3A11" w:rsidRDefault="00FE3A11">
      <w:pPr>
        <w:rPr>
          <w:rFonts w:eastAsiaTheme="majorEastAsia" w:cs="Arial"/>
          <w:b/>
          <w:szCs w:val="32"/>
        </w:rPr>
      </w:pPr>
      <w:r>
        <w:br w:type="page"/>
      </w:r>
    </w:p>
    <w:p w14:paraId="7EC038EB" w14:textId="4FC780F2" w:rsidR="00A50853" w:rsidRPr="00984AB5" w:rsidRDefault="00A50853" w:rsidP="00173B44">
      <w:pPr>
        <w:pStyle w:val="Overskrift2"/>
        <w:numPr>
          <w:ilvl w:val="0"/>
          <w:numId w:val="38"/>
        </w:numPr>
      </w:pPr>
      <w:r w:rsidRPr="00984AB5">
        <w:lastRenderedPageBreak/>
        <w:t xml:space="preserve">Leverings- og </w:t>
      </w:r>
      <w:proofErr w:type="spellStart"/>
      <w:r w:rsidRPr="00984AB5">
        <w:t>indfødningsomfang</w:t>
      </w:r>
      <w:proofErr w:type="spellEnd"/>
      <w:r w:rsidRPr="00984AB5">
        <w:t xml:space="preserve"> samt installeret effekt</w:t>
      </w:r>
      <w:r w:rsidR="005066E5" w:rsidRPr="00984AB5">
        <w:t xml:space="preserve"> udfyldes af ansøger</w:t>
      </w:r>
    </w:p>
    <w:tbl>
      <w:tblPr>
        <w:tblStyle w:val="Tabel-Gitter"/>
        <w:tblW w:w="0" w:type="auto"/>
        <w:tblLook w:val="04A0" w:firstRow="1" w:lastRow="0" w:firstColumn="1" w:lastColumn="0" w:noHBand="0" w:noVBand="1"/>
      </w:tblPr>
      <w:tblGrid>
        <w:gridCol w:w="2921"/>
        <w:gridCol w:w="3737"/>
        <w:gridCol w:w="985"/>
      </w:tblGrid>
      <w:tr w:rsidR="00A50853" w:rsidRPr="00984AB5" w14:paraId="173C7577" w14:textId="77777777" w:rsidTr="002F6BA0">
        <w:tc>
          <w:tcPr>
            <w:tcW w:w="2921" w:type="dxa"/>
          </w:tcPr>
          <w:p w14:paraId="2F54877C" w14:textId="0E130046" w:rsidR="00A50853" w:rsidRPr="00984AB5" w:rsidRDefault="00A50853" w:rsidP="002F6BA0">
            <w:r w:rsidRPr="00984AB5">
              <w:t>Leveringsomfang FNA</w:t>
            </w:r>
          </w:p>
        </w:tc>
        <w:tc>
          <w:tcPr>
            <w:tcW w:w="3737" w:type="dxa"/>
          </w:tcPr>
          <w:p w14:paraId="58DE5A1D" w14:textId="7EB9ECF5" w:rsidR="00A50853" w:rsidRPr="00984AB5" w:rsidRDefault="00A50853" w:rsidP="002F6BA0"/>
        </w:tc>
        <w:tc>
          <w:tcPr>
            <w:tcW w:w="985" w:type="dxa"/>
          </w:tcPr>
          <w:p w14:paraId="653401F8" w14:textId="266CF4CB" w:rsidR="00A50853" w:rsidRPr="00984AB5" w:rsidRDefault="6DD1C46C" w:rsidP="002F6BA0">
            <w:r w:rsidRPr="00984AB5">
              <w:t>M</w:t>
            </w:r>
            <w:r w:rsidR="00DA5A72" w:rsidRPr="00984AB5">
              <w:t>W</w:t>
            </w:r>
          </w:p>
        </w:tc>
      </w:tr>
      <w:tr w:rsidR="00A50853" w:rsidRPr="00984AB5" w14:paraId="79261DEC" w14:textId="77777777" w:rsidTr="002F6BA0">
        <w:tc>
          <w:tcPr>
            <w:tcW w:w="2921" w:type="dxa"/>
          </w:tcPr>
          <w:p w14:paraId="05731F11" w14:textId="78F19714" w:rsidR="00A50853" w:rsidRPr="00984AB5" w:rsidRDefault="00A50853" w:rsidP="002F6BA0">
            <w:r w:rsidRPr="00984AB5">
              <w:t>Leveringsomfang BNA</w:t>
            </w:r>
          </w:p>
        </w:tc>
        <w:tc>
          <w:tcPr>
            <w:tcW w:w="3737" w:type="dxa"/>
          </w:tcPr>
          <w:p w14:paraId="2C7B7192" w14:textId="3DC4790D" w:rsidR="00A50853" w:rsidRPr="00984AB5" w:rsidRDefault="00A50853" w:rsidP="002F6BA0"/>
        </w:tc>
        <w:tc>
          <w:tcPr>
            <w:tcW w:w="985" w:type="dxa"/>
          </w:tcPr>
          <w:p w14:paraId="16C0AFD4" w14:textId="10DB6D10" w:rsidR="00A50853" w:rsidRPr="00984AB5" w:rsidRDefault="6DD1C46C" w:rsidP="002F6BA0">
            <w:r w:rsidRPr="00984AB5">
              <w:t>M</w:t>
            </w:r>
            <w:r w:rsidR="00DA5A72" w:rsidRPr="00984AB5">
              <w:t>W</w:t>
            </w:r>
          </w:p>
        </w:tc>
      </w:tr>
      <w:tr w:rsidR="00A50853" w:rsidRPr="00984AB5" w14:paraId="34525757" w14:textId="77777777" w:rsidTr="002F6BA0">
        <w:tc>
          <w:tcPr>
            <w:tcW w:w="2921" w:type="dxa"/>
          </w:tcPr>
          <w:p w14:paraId="4656D2A2" w14:textId="48D97773" w:rsidR="00A50853" w:rsidRPr="00984AB5" w:rsidRDefault="00A50853" w:rsidP="002F6BA0">
            <w:proofErr w:type="spellStart"/>
            <w:r w:rsidRPr="00984AB5">
              <w:t>Indfødningsomfang</w:t>
            </w:r>
            <w:proofErr w:type="spellEnd"/>
            <w:r w:rsidRPr="00984AB5">
              <w:t xml:space="preserve"> FNA</w:t>
            </w:r>
          </w:p>
        </w:tc>
        <w:tc>
          <w:tcPr>
            <w:tcW w:w="3737" w:type="dxa"/>
          </w:tcPr>
          <w:p w14:paraId="0BDB59E9" w14:textId="3564BFEA" w:rsidR="00A50853" w:rsidRPr="00984AB5" w:rsidRDefault="00A50853" w:rsidP="002F6BA0"/>
        </w:tc>
        <w:tc>
          <w:tcPr>
            <w:tcW w:w="985" w:type="dxa"/>
          </w:tcPr>
          <w:p w14:paraId="7914F6F0" w14:textId="24E90F0B" w:rsidR="00A50853" w:rsidRPr="00984AB5" w:rsidRDefault="6DD1C46C" w:rsidP="002F6BA0">
            <w:r w:rsidRPr="00984AB5">
              <w:t>M</w:t>
            </w:r>
            <w:r w:rsidR="00DA5A72" w:rsidRPr="00984AB5">
              <w:t>W</w:t>
            </w:r>
          </w:p>
        </w:tc>
      </w:tr>
      <w:tr w:rsidR="00A50853" w:rsidRPr="00984AB5" w14:paraId="66097122" w14:textId="77777777" w:rsidTr="002F6BA0">
        <w:tc>
          <w:tcPr>
            <w:tcW w:w="2921" w:type="dxa"/>
          </w:tcPr>
          <w:p w14:paraId="55ED6BB6" w14:textId="0F590FD1" w:rsidR="00A50853" w:rsidRPr="00984AB5" w:rsidRDefault="00E93EDE" w:rsidP="002F6BA0">
            <w:proofErr w:type="spellStart"/>
            <w:r w:rsidRPr="00984AB5">
              <w:t>Indfødningsomfang</w:t>
            </w:r>
            <w:proofErr w:type="spellEnd"/>
            <w:r w:rsidRPr="00984AB5">
              <w:t xml:space="preserve"> BNA</w:t>
            </w:r>
          </w:p>
        </w:tc>
        <w:tc>
          <w:tcPr>
            <w:tcW w:w="3737" w:type="dxa"/>
          </w:tcPr>
          <w:p w14:paraId="104A0D6C" w14:textId="77777777" w:rsidR="00A50853" w:rsidRPr="00984AB5" w:rsidRDefault="00A50853" w:rsidP="002F6BA0"/>
        </w:tc>
        <w:tc>
          <w:tcPr>
            <w:tcW w:w="985" w:type="dxa"/>
          </w:tcPr>
          <w:p w14:paraId="03F195B8" w14:textId="77777777" w:rsidR="00A50853" w:rsidRPr="00984AB5" w:rsidRDefault="00A50853" w:rsidP="002F6BA0"/>
        </w:tc>
      </w:tr>
      <w:tr w:rsidR="00A50853" w:rsidRPr="00984AB5" w14:paraId="5E21DBFB" w14:textId="77777777" w:rsidTr="002F6BA0">
        <w:tc>
          <w:tcPr>
            <w:tcW w:w="2921" w:type="dxa"/>
          </w:tcPr>
          <w:p w14:paraId="13461586" w14:textId="77777777" w:rsidR="00A50853" w:rsidRPr="00984AB5" w:rsidRDefault="00A50853" w:rsidP="002F6BA0">
            <w:pPr>
              <w:rPr>
                <w:b/>
                <w:bCs/>
              </w:rPr>
            </w:pPr>
            <w:r w:rsidRPr="00984AB5">
              <w:rPr>
                <w:b/>
                <w:bCs/>
              </w:rPr>
              <w:t>Installeret effekt</w:t>
            </w:r>
          </w:p>
        </w:tc>
        <w:tc>
          <w:tcPr>
            <w:tcW w:w="3737" w:type="dxa"/>
          </w:tcPr>
          <w:p w14:paraId="02B465F0" w14:textId="77777777" w:rsidR="00A50853" w:rsidRPr="00984AB5" w:rsidRDefault="00A50853" w:rsidP="002F6BA0"/>
        </w:tc>
        <w:tc>
          <w:tcPr>
            <w:tcW w:w="985" w:type="dxa"/>
          </w:tcPr>
          <w:p w14:paraId="5DB75AC3" w14:textId="77777777" w:rsidR="00A50853" w:rsidRPr="00984AB5" w:rsidRDefault="00A50853" w:rsidP="002F6BA0"/>
        </w:tc>
      </w:tr>
      <w:tr w:rsidR="00A50853" w:rsidRPr="00984AB5" w14:paraId="4EB1B4C2" w14:textId="77777777" w:rsidTr="002F6BA0">
        <w:tc>
          <w:tcPr>
            <w:tcW w:w="2921" w:type="dxa"/>
          </w:tcPr>
          <w:p w14:paraId="540127AA" w14:textId="37B1F5A0" w:rsidR="00A50853" w:rsidRPr="00984AB5" w:rsidRDefault="0037380F" w:rsidP="002F6BA0">
            <w:r w:rsidRPr="00984AB5">
              <w:t>T</w:t>
            </w:r>
            <w:r w:rsidR="0024337B" w:rsidRPr="00984AB5">
              <w:t>eknologi 1</w:t>
            </w:r>
            <w:r w:rsidRPr="00984AB5">
              <w:t xml:space="preserve">: </w:t>
            </w:r>
            <w:r w:rsidR="00187C47">
              <w:t>XXXX</w:t>
            </w:r>
            <w:r w:rsidR="0024337B" w:rsidRPr="00984AB5">
              <w:t xml:space="preserve"> </w:t>
            </w:r>
          </w:p>
        </w:tc>
        <w:tc>
          <w:tcPr>
            <w:tcW w:w="3737" w:type="dxa"/>
          </w:tcPr>
          <w:p w14:paraId="4B5B8BC9" w14:textId="752345D4" w:rsidR="00A50853" w:rsidRPr="00984AB5" w:rsidRDefault="00A50853" w:rsidP="002F6BA0"/>
        </w:tc>
        <w:tc>
          <w:tcPr>
            <w:tcW w:w="985" w:type="dxa"/>
          </w:tcPr>
          <w:p w14:paraId="120E6E7F" w14:textId="77777777" w:rsidR="00A50853" w:rsidRPr="00984AB5" w:rsidRDefault="00A50853" w:rsidP="002F6BA0">
            <w:r w:rsidRPr="00984AB5">
              <w:t>MW</w:t>
            </w:r>
          </w:p>
        </w:tc>
      </w:tr>
      <w:tr w:rsidR="00A50853" w:rsidRPr="00984AB5" w14:paraId="2E5FD086" w14:textId="77777777" w:rsidTr="002F6BA0">
        <w:tc>
          <w:tcPr>
            <w:tcW w:w="2921" w:type="dxa"/>
          </w:tcPr>
          <w:p w14:paraId="12706047" w14:textId="09CB3020" w:rsidR="00A50853" w:rsidRPr="00984AB5" w:rsidRDefault="0037380F" w:rsidP="002F6BA0">
            <w:r w:rsidRPr="00984AB5">
              <w:t>Teknologi 2:</w:t>
            </w:r>
            <w:r w:rsidR="00724D68" w:rsidRPr="00984AB5">
              <w:t xml:space="preserve"> </w:t>
            </w:r>
            <w:r w:rsidR="00187C47">
              <w:t>XXXX</w:t>
            </w:r>
          </w:p>
        </w:tc>
        <w:tc>
          <w:tcPr>
            <w:tcW w:w="3737" w:type="dxa"/>
          </w:tcPr>
          <w:p w14:paraId="7C2A498C" w14:textId="653ABD57" w:rsidR="00A50853" w:rsidRPr="00984AB5" w:rsidRDefault="00A50853" w:rsidP="002F6BA0"/>
        </w:tc>
        <w:tc>
          <w:tcPr>
            <w:tcW w:w="985" w:type="dxa"/>
          </w:tcPr>
          <w:p w14:paraId="7D54842E" w14:textId="77777777" w:rsidR="00A50853" w:rsidRPr="00984AB5" w:rsidRDefault="00A50853" w:rsidP="002F6BA0">
            <w:r w:rsidRPr="00984AB5">
              <w:t>MW</w:t>
            </w:r>
          </w:p>
        </w:tc>
      </w:tr>
      <w:tr w:rsidR="0037380F" w:rsidRPr="00984AB5" w14:paraId="0EAAD13A" w14:textId="77777777" w:rsidTr="002F6BA0">
        <w:tc>
          <w:tcPr>
            <w:tcW w:w="2921" w:type="dxa"/>
          </w:tcPr>
          <w:p w14:paraId="2D3AE84D" w14:textId="60061954" w:rsidR="0037380F" w:rsidRPr="00984AB5" w:rsidRDefault="0037380F" w:rsidP="002F6BA0">
            <w:r w:rsidRPr="00984AB5">
              <w:t xml:space="preserve">Teknologi 3: </w:t>
            </w:r>
            <w:r w:rsidR="00187C47">
              <w:t>XXXX</w:t>
            </w:r>
          </w:p>
        </w:tc>
        <w:tc>
          <w:tcPr>
            <w:tcW w:w="3737" w:type="dxa"/>
          </w:tcPr>
          <w:p w14:paraId="47EE95DC" w14:textId="197E9F08" w:rsidR="0037380F" w:rsidRPr="00984AB5" w:rsidRDefault="0037380F" w:rsidP="002F6BA0"/>
        </w:tc>
        <w:tc>
          <w:tcPr>
            <w:tcW w:w="985" w:type="dxa"/>
          </w:tcPr>
          <w:p w14:paraId="26F7E221" w14:textId="63398728" w:rsidR="0037380F" w:rsidRPr="00984AB5" w:rsidRDefault="003205D4" w:rsidP="002F6BA0">
            <w:r w:rsidRPr="00984AB5">
              <w:t>MW</w:t>
            </w:r>
          </w:p>
        </w:tc>
      </w:tr>
      <w:tr w:rsidR="00A50853" w:rsidRPr="00984AB5" w14:paraId="2C08A29D" w14:textId="77777777" w:rsidTr="002F6BA0">
        <w:tc>
          <w:tcPr>
            <w:tcW w:w="2921" w:type="dxa"/>
          </w:tcPr>
          <w:p w14:paraId="2CCF693E" w14:textId="21F39762" w:rsidR="00A50853" w:rsidRPr="00984AB5" w:rsidRDefault="0037380F" w:rsidP="00F82A9A">
            <w:pPr>
              <w:tabs>
                <w:tab w:val="center" w:pos="1352"/>
              </w:tabs>
            </w:pPr>
            <w:r w:rsidRPr="00984AB5">
              <w:t xml:space="preserve">Teknologi 4: </w:t>
            </w:r>
            <w:r w:rsidR="00187C47">
              <w:t>XXXX</w:t>
            </w:r>
          </w:p>
        </w:tc>
        <w:tc>
          <w:tcPr>
            <w:tcW w:w="3737" w:type="dxa"/>
          </w:tcPr>
          <w:p w14:paraId="2C052AB8" w14:textId="29A7A304" w:rsidR="00A50853" w:rsidRPr="00984AB5" w:rsidRDefault="00A50853" w:rsidP="002F6BA0"/>
        </w:tc>
        <w:tc>
          <w:tcPr>
            <w:tcW w:w="985" w:type="dxa"/>
          </w:tcPr>
          <w:p w14:paraId="5D449B5A" w14:textId="77777777" w:rsidR="00A50853" w:rsidRPr="00984AB5" w:rsidRDefault="00A50853" w:rsidP="002F6BA0">
            <w:r w:rsidRPr="00984AB5">
              <w:t>MW</w:t>
            </w:r>
          </w:p>
        </w:tc>
      </w:tr>
      <w:tr w:rsidR="00A50853" w:rsidRPr="00984AB5" w14:paraId="591CC327" w14:textId="77777777" w:rsidTr="002F6BA0">
        <w:tc>
          <w:tcPr>
            <w:tcW w:w="2921" w:type="dxa"/>
          </w:tcPr>
          <w:p w14:paraId="62532F7C" w14:textId="1385F9FB" w:rsidR="00A50853" w:rsidRPr="00984AB5" w:rsidRDefault="00A50853" w:rsidP="002F6BA0">
            <w:r w:rsidRPr="00984AB5">
              <w:t>Lagerkapacitet</w:t>
            </w:r>
          </w:p>
        </w:tc>
        <w:tc>
          <w:tcPr>
            <w:tcW w:w="3737" w:type="dxa"/>
          </w:tcPr>
          <w:p w14:paraId="2C5188B5" w14:textId="1F259145" w:rsidR="00A50853" w:rsidRPr="00984AB5" w:rsidRDefault="00A50853" w:rsidP="002F6BA0"/>
        </w:tc>
        <w:tc>
          <w:tcPr>
            <w:tcW w:w="985" w:type="dxa"/>
          </w:tcPr>
          <w:p w14:paraId="4EF6475E" w14:textId="77777777" w:rsidR="00A50853" w:rsidRPr="00984AB5" w:rsidRDefault="00A50853" w:rsidP="002F6BA0">
            <w:r w:rsidRPr="00984AB5">
              <w:t>MWh</w:t>
            </w:r>
          </w:p>
        </w:tc>
      </w:tr>
    </w:tbl>
    <w:p w14:paraId="72CAEBA8" w14:textId="4DEED685" w:rsidR="002B6F50" w:rsidRDefault="002B6F50">
      <w:pPr>
        <w:rPr>
          <w:rFonts w:eastAsiaTheme="majorEastAsia" w:cs="Arial"/>
          <w:b/>
          <w:szCs w:val="32"/>
        </w:rPr>
      </w:pPr>
    </w:p>
    <w:p w14:paraId="790EF22D" w14:textId="34A32B8F" w:rsidR="00A50853" w:rsidRPr="00984AB5" w:rsidRDefault="2B710DC4" w:rsidP="00A50853">
      <w:pPr>
        <w:pStyle w:val="Overskrift2"/>
      </w:pPr>
      <w:r w:rsidRPr="00984AB5">
        <w:t>Eksempel på o</w:t>
      </w:r>
      <w:r w:rsidR="00A50853" w:rsidRPr="00984AB5">
        <w:t>mkostninger ved tilslutning</w:t>
      </w:r>
    </w:p>
    <w:p w14:paraId="4D6D9225" w14:textId="2038CFAE" w:rsidR="00A50853" w:rsidRPr="00984AB5" w:rsidRDefault="00A50853" w:rsidP="00A50853">
      <w:r w:rsidRPr="00984AB5">
        <w:rPr>
          <w:rFonts w:eastAsia="Noir No1 Extralight" w:cs="Noir No1 Extralight"/>
          <w:sz w:val="19"/>
          <w:szCs w:val="19"/>
        </w:rPr>
        <w:t xml:space="preserve">Omkostninger ved tilslutning vil blive opgjort iht. gældende priser på tidspunktet for indgåelse af aftale om </w:t>
      </w:r>
      <w:proofErr w:type="spellStart"/>
      <w:r w:rsidRPr="00984AB5">
        <w:rPr>
          <w:rFonts w:eastAsia="Noir No1 Extralight" w:cs="Noir No1 Extralight"/>
          <w:sz w:val="19"/>
          <w:szCs w:val="19"/>
        </w:rPr>
        <w:t>nettilslutning</w:t>
      </w:r>
      <w:proofErr w:type="spellEnd"/>
      <w:r w:rsidRPr="00984AB5">
        <w:rPr>
          <w:rFonts w:eastAsia="Noir No1 Extralight" w:cs="Noir No1 Extralight"/>
          <w:sz w:val="19"/>
          <w:szCs w:val="19"/>
        </w:rPr>
        <w:t xml:space="preserve">. Dette gælder også, hvis aftaleindgåelse forsinkes, og dette skyldes forhold uden for </w:t>
      </w:r>
      <w:proofErr w:type="spellStart"/>
      <w:r w:rsidR="00B42FFD" w:rsidRPr="00984AB5">
        <w:rPr>
          <w:rFonts w:eastAsia="Noir No1 Extralight" w:cs="Noir No1 Extralight"/>
          <w:sz w:val="19"/>
          <w:szCs w:val="19"/>
        </w:rPr>
        <w:t>N</w:t>
      </w:r>
      <w:r w:rsidR="00887536" w:rsidRPr="00984AB5">
        <w:rPr>
          <w:rFonts w:eastAsia="Noir No1 Extralight" w:cs="Noir No1 Extralight"/>
          <w:sz w:val="19"/>
          <w:szCs w:val="19"/>
        </w:rPr>
        <w:t>OE</w:t>
      </w:r>
      <w:r w:rsidR="003A549D" w:rsidRPr="00984AB5">
        <w:rPr>
          <w:rFonts w:eastAsia="Noir No1 Extralight" w:cs="Noir No1 Extralight"/>
          <w:sz w:val="19"/>
          <w:szCs w:val="19"/>
        </w:rPr>
        <w:t>´s</w:t>
      </w:r>
      <w:proofErr w:type="spellEnd"/>
      <w:r w:rsidRPr="00984AB5">
        <w:rPr>
          <w:rFonts w:eastAsia="Noir No1 Extralight" w:cs="Noir No1 Extralight"/>
          <w:sz w:val="19"/>
          <w:szCs w:val="19"/>
        </w:rPr>
        <w:t xml:space="preserve"> kontrol. </w:t>
      </w:r>
      <w:proofErr w:type="gramStart"/>
      <w:r w:rsidRPr="00984AB5">
        <w:t>Såfremt</w:t>
      </w:r>
      <w:proofErr w:type="gramEnd"/>
      <w:r w:rsidRPr="00984AB5">
        <w:t xml:space="preserve"> ovenstående tilslutningsløsning kan tilbydes efter </w:t>
      </w:r>
      <w:proofErr w:type="spellStart"/>
      <w:r w:rsidRPr="00984AB5">
        <w:t>Energinets</w:t>
      </w:r>
      <w:proofErr w:type="spellEnd"/>
      <w:r w:rsidRPr="00984AB5">
        <w:t xml:space="preserve"> kapacitetsallokering i transmissionsnettet, vil tilslutningsbidraget for projektet følge nedenstående priseksempel.  </w:t>
      </w:r>
      <w:hyperlink r:id="rId13" w:history="1">
        <w:r w:rsidR="00EF131B" w:rsidRPr="00984AB5">
          <w:rPr>
            <w:rStyle w:val="Hyperlink"/>
          </w:rPr>
          <w:t>https://noe.dk/prisblad/</w:t>
        </w:r>
      </w:hyperlink>
    </w:p>
    <w:p w14:paraId="676EA37F" w14:textId="0F13F460" w:rsidR="007970E5" w:rsidRPr="00E70E18" w:rsidRDefault="00E70E18" w:rsidP="00A50853">
      <w:pPr>
        <w:rPr>
          <w:b/>
          <w:bCs/>
        </w:rPr>
      </w:pPr>
      <w:r w:rsidRPr="00984AB5">
        <w:rPr>
          <w:b/>
          <w:bCs/>
        </w:rPr>
        <w:t>Tilslutningsbidrag udfyldes af net selskab</w:t>
      </w:r>
    </w:p>
    <w:p w14:paraId="4EA2C57A" w14:textId="552AD65D" w:rsidR="00DF71E6" w:rsidRPr="00984AB5" w:rsidRDefault="00DF71E6" w:rsidP="00A50853">
      <w:r w:rsidRPr="00984AB5">
        <w:rPr>
          <w:noProof/>
        </w:rPr>
        <w:drawing>
          <wp:inline distT="0" distB="0" distL="0" distR="0" wp14:anchorId="778A3D82" wp14:editId="77460B42">
            <wp:extent cx="4622489" cy="1884665"/>
            <wp:effectExtent l="0" t="0" r="6985" b="1905"/>
            <wp:docPr id="1359919291"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9919291" name=""/>
                    <pic:cNvPicPr/>
                  </pic:nvPicPr>
                  <pic:blipFill rotWithShape="1">
                    <a:blip r:embed="rId14"/>
                    <a:srcRect l="2310" r="2542" b="1497"/>
                    <a:stretch>
                      <a:fillRect/>
                    </a:stretch>
                  </pic:blipFill>
                  <pic:spPr bwMode="auto">
                    <a:xfrm>
                      <a:off x="0" y="0"/>
                      <a:ext cx="4623887" cy="1885235"/>
                    </a:xfrm>
                    <a:prstGeom prst="rect">
                      <a:avLst/>
                    </a:prstGeom>
                    <a:ln>
                      <a:noFill/>
                    </a:ln>
                    <a:extLst>
                      <a:ext uri="{53640926-AAD7-44D8-BBD7-CCE9431645EC}">
                        <a14:shadowObscured xmlns:a14="http://schemas.microsoft.com/office/drawing/2010/main"/>
                      </a:ext>
                    </a:extLst>
                  </pic:spPr>
                </pic:pic>
              </a:graphicData>
            </a:graphic>
          </wp:inline>
        </w:drawing>
      </w:r>
    </w:p>
    <w:p w14:paraId="1415EA6C" w14:textId="00427B22" w:rsidR="002431FE" w:rsidRPr="002B6F50" w:rsidRDefault="007970E5">
      <w:pPr>
        <w:rPr>
          <w:b/>
          <w:bCs/>
        </w:rPr>
      </w:pPr>
      <w:r w:rsidRPr="00984AB5">
        <w:rPr>
          <w:b/>
          <w:bCs/>
        </w:rPr>
        <w:t>Forbrug</w:t>
      </w:r>
      <w:r w:rsidR="00CA4B46" w:rsidRPr="00984AB5">
        <w:rPr>
          <w:noProof/>
        </w:rPr>
        <w:drawing>
          <wp:inline distT="0" distB="0" distL="0" distR="0" wp14:anchorId="23809472" wp14:editId="1B4D96B1">
            <wp:extent cx="4859655" cy="1013651"/>
            <wp:effectExtent l="0" t="0" r="0" b="0"/>
            <wp:docPr id="1237621086"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7621086" name=""/>
                    <pic:cNvPicPr/>
                  </pic:nvPicPr>
                  <pic:blipFill rotWithShape="1">
                    <a:blip r:embed="rId15"/>
                    <a:srcRect l="38091" t="24863" r="37922" b="65934"/>
                    <a:stretch>
                      <a:fillRect/>
                    </a:stretch>
                  </pic:blipFill>
                  <pic:spPr bwMode="auto">
                    <a:xfrm>
                      <a:off x="0" y="0"/>
                      <a:ext cx="4972829" cy="1037257"/>
                    </a:xfrm>
                    <a:prstGeom prst="rect">
                      <a:avLst/>
                    </a:prstGeom>
                    <a:ln>
                      <a:noFill/>
                    </a:ln>
                    <a:extLst>
                      <a:ext uri="{53640926-AAD7-44D8-BBD7-CCE9431645EC}">
                        <a14:shadowObscured xmlns:a14="http://schemas.microsoft.com/office/drawing/2010/main"/>
                      </a:ext>
                    </a:extLst>
                  </pic:spPr>
                </pic:pic>
              </a:graphicData>
            </a:graphic>
          </wp:inline>
        </w:drawing>
      </w:r>
      <w:r w:rsidR="002431FE" w:rsidRPr="00984AB5">
        <w:br w:type="page"/>
      </w:r>
    </w:p>
    <w:p w14:paraId="4C534F46" w14:textId="735B63F0" w:rsidR="00A50853" w:rsidRPr="00984AB5" w:rsidRDefault="00A50853" w:rsidP="00A50853">
      <w:pPr>
        <w:pStyle w:val="Overskrift2"/>
      </w:pPr>
      <w:r w:rsidRPr="00984AB5">
        <w:lastRenderedPageBreak/>
        <w:t>Placering i kø og prioritering</w:t>
      </w:r>
    </w:p>
    <w:p w14:paraId="74B0A44C" w14:textId="7108CF10" w:rsidR="00365E30" w:rsidRPr="00984AB5" w:rsidRDefault="00D144A6" w:rsidP="00A50853">
      <w:r w:rsidRPr="00984AB5">
        <w:t xml:space="preserve">Energistyrelsen har sendt et lovforslag om politisk prioritering af </w:t>
      </w:r>
      <w:r w:rsidR="004E6BD0" w:rsidRPr="00984AB5">
        <w:t xml:space="preserve">tilslutningsprojekter </w:t>
      </w:r>
      <w:r w:rsidRPr="00984AB5">
        <w:t xml:space="preserve">i høring som vil </w:t>
      </w:r>
      <w:r w:rsidR="004E6BD0" w:rsidRPr="00984AB5">
        <w:t xml:space="preserve">muliggøre </w:t>
      </w:r>
      <w:proofErr w:type="spellStart"/>
      <w:r w:rsidR="004E6BD0" w:rsidRPr="00984AB5">
        <w:t>Energinets</w:t>
      </w:r>
      <w:proofErr w:type="spellEnd"/>
      <w:r w:rsidR="004E6BD0" w:rsidRPr="00984AB5">
        <w:t xml:space="preserve"> prioritering af projekter ud fra nogle forskellige kategorier. </w:t>
      </w:r>
      <w:r w:rsidR="007264F2" w:rsidRPr="00984AB5">
        <w:t>Den endelige prioritering for dit projekt kendes for nuværende ikke, men afventer politisk vedtagelse af den relevante lovgivning og tilhørende bekendtgørelse.</w:t>
      </w:r>
    </w:p>
    <w:p w14:paraId="134BC856" w14:textId="77777777" w:rsidR="00A50853" w:rsidRPr="00984AB5" w:rsidRDefault="00A50853" w:rsidP="00A50853">
      <w:pPr>
        <w:pStyle w:val="Overskrift2"/>
      </w:pPr>
      <w:r w:rsidRPr="00984AB5">
        <w:t>Driftsansvar og sammenkobling</w:t>
      </w:r>
    </w:p>
    <w:p w14:paraId="1E23D9DA" w14:textId="4B379A22" w:rsidR="00A50853" w:rsidRPr="00984AB5" w:rsidRDefault="00A50853" w:rsidP="37C539BE">
      <w:r w:rsidRPr="00984AB5">
        <w:t xml:space="preserve">Som ejer af alle elektriske anlæg frem til tilslutningspunktet skal </w:t>
      </w:r>
      <w:r w:rsidR="6001E5ED" w:rsidRPr="00984AB5">
        <w:t>du</w:t>
      </w:r>
      <w:r w:rsidRPr="00984AB5">
        <w:t xml:space="preserve"> sørge for, at driften af jeres anlæg bliver varetaget af en driftsansvarlig virksomhed. </w:t>
      </w:r>
    </w:p>
    <w:p w14:paraId="5D514503" w14:textId="1BE44189" w:rsidR="00A50853" w:rsidRPr="00984AB5" w:rsidRDefault="00A50853" w:rsidP="00A50853">
      <w:r w:rsidRPr="00984AB5">
        <w:t xml:space="preserve">Alle elnetkunder med en tilslutningsspænding på minimum 1 kV (B-høj, A-lav og A-høj) skal sikre, at driften af deres elektriske anlæg bliver varetaget af en driftsansvarlig virksomhed, der har ansat en driftsansvarlig person, som er godkendt af Sikkerhedsstyrelsen. Det er et krav iflg. Bekendtgørelse om sikkerhed for drift af elektriske anlæg, BEK nr. 1608 af 20/12/2017. Det er op til </w:t>
      </w:r>
      <w:r w:rsidR="6FD9EE7B" w:rsidRPr="00984AB5">
        <w:t>dig</w:t>
      </w:r>
      <w:r w:rsidRPr="00984AB5">
        <w:t xml:space="preserve"> som kunde at vurdere, om </w:t>
      </w:r>
      <w:r w:rsidR="37D4D2BF" w:rsidRPr="00984AB5">
        <w:t>du</w:t>
      </w:r>
      <w:r w:rsidRPr="00984AB5">
        <w:t xml:space="preserve"> ønsker at påtage </w:t>
      </w:r>
      <w:r w:rsidR="4C8684B0" w:rsidRPr="00984AB5">
        <w:t>dig</w:t>
      </w:r>
      <w:r w:rsidRPr="00984AB5">
        <w:t xml:space="preserve"> rollen som driftsansvarlig virksomhed, eller lade en tredjepart om det.</w:t>
      </w:r>
    </w:p>
    <w:p w14:paraId="11D15FA8" w14:textId="77777777" w:rsidR="00A50853" w:rsidRPr="00984AB5" w:rsidRDefault="00A50853" w:rsidP="00A50853">
      <w:pPr>
        <w:pStyle w:val="Overskrift2"/>
      </w:pPr>
      <w:r w:rsidRPr="00984AB5">
        <w:t>Tekniske krav til anlægget</w:t>
      </w:r>
    </w:p>
    <w:p w14:paraId="284F6229" w14:textId="77777777" w:rsidR="00A50853" w:rsidRPr="00984AB5" w:rsidRDefault="00A50853" w:rsidP="00A50853">
      <w:r w:rsidRPr="00984AB5">
        <w:t>Der findes en række tekniske krav og betingelser, der skal overholdes, før og mens et anlæg er tilsluttet det kollektive elforsyningsnet.</w:t>
      </w:r>
    </w:p>
    <w:p w14:paraId="0875863B" w14:textId="102ECA00" w:rsidR="00A50853" w:rsidRPr="00984AB5" w:rsidRDefault="00A50853" w:rsidP="00A50853">
      <w:r w:rsidRPr="00984AB5">
        <w:t xml:space="preserve">De tekniske krav til anlægget kan </w:t>
      </w:r>
      <w:r w:rsidR="0C2ECD87" w:rsidRPr="00984AB5">
        <w:t>du læse mere om</w:t>
      </w:r>
      <w:r w:rsidRPr="00984AB5">
        <w:t xml:space="preserve"> her: Tekniske krav på </w:t>
      </w:r>
      <w:hyperlink r:id="rId16">
        <w:r w:rsidR="787CCCD9" w:rsidRPr="00984AB5">
          <w:rPr>
            <w:rStyle w:val="Hyperlink"/>
          </w:rPr>
          <w:t>elnet.dk</w:t>
        </w:r>
      </w:hyperlink>
      <w:r w:rsidRPr="00984AB5">
        <w:t>.</w:t>
      </w:r>
    </w:p>
    <w:p w14:paraId="1FAB35EA" w14:textId="77777777" w:rsidR="00A50853" w:rsidRPr="00984AB5" w:rsidRDefault="00A50853" w:rsidP="00A50853">
      <w:pPr>
        <w:pStyle w:val="Overskrift2"/>
      </w:pPr>
      <w:r w:rsidRPr="00984AB5">
        <w:t>Vilkår for tilslutning af anlægget</w:t>
      </w:r>
    </w:p>
    <w:p w14:paraId="0640197E" w14:textId="5DE99336" w:rsidR="00A50853" w:rsidRPr="00984AB5" w:rsidRDefault="00A50853" w:rsidP="00A50853">
      <w:r w:rsidRPr="00984AB5">
        <w:t xml:space="preserve">Nærmere vilkår for brug af elforsyningen mm. vil fremgå af </w:t>
      </w:r>
      <w:proofErr w:type="spellStart"/>
      <w:r w:rsidR="00B42FFD" w:rsidRPr="00984AB5">
        <w:t>N</w:t>
      </w:r>
      <w:r w:rsidR="00BD3F84" w:rsidRPr="00984AB5">
        <w:t>OE</w:t>
      </w:r>
      <w:r w:rsidR="003A549D" w:rsidRPr="00984AB5">
        <w:t>´s</w:t>
      </w:r>
      <w:proofErr w:type="spellEnd"/>
      <w:r w:rsidRPr="00984AB5">
        <w:t xml:space="preserve"> bestemmelser for tilslutning til og brug af distributionsnettet, vilkår for tilslutning med begrænset netadgang (hvis relevant) og den endelige </w:t>
      </w:r>
      <w:proofErr w:type="spellStart"/>
      <w:r w:rsidRPr="00984AB5">
        <w:t>nettilslutningsaftale</w:t>
      </w:r>
      <w:proofErr w:type="spellEnd"/>
      <w:r w:rsidRPr="00984AB5">
        <w:t>, som fremsendes efter kapacitetsallokeringen ved Energinet.</w:t>
      </w:r>
    </w:p>
    <w:p w14:paraId="1AEB8BDE" w14:textId="77777777" w:rsidR="0034330B" w:rsidRPr="00984AB5" w:rsidRDefault="0034330B" w:rsidP="00A50853">
      <w:pPr>
        <w:rPr>
          <w:b/>
          <w:bCs/>
        </w:rPr>
      </w:pPr>
    </w:p>
    <w:p w14:paraId="641EB530" w14:textId="3FAE4075" w:rsidR="00A50853" w:rsidRPr="00984AB5" w:rsidRDefault="00A50853" w:rsidP="00A50853">
      <w:pPr>
        <w:rPr>
          <w:b/>
          <w:bCs/>
        </w:rPr>
      </w:pPr>
      <w:r w:rsidRPr="00984AB5">
        <w:rPr>
          <w:b/>
          <w:bCs/>
        </w:rPr>
        <w:t>Videre proces</w:t>
      </w:r>
    </w:p>
    <w:p w14:paraId="0919D80B" w14:textId="6DD2653D" w:rsidR="00A50853" w:rsidRPr="00984AB5" w:rsidRDefault="00A50853" w:rsidP="00A50853">
      <w:r w:rsidRPr="00984AB5">
        <w:t xml:space="preserve">Indgåelsen i </w:t>
      </w:r>
      <w:proofErr w:type="spellStart"/>
      <w:r w:rsidRPr="00984AB5">
        <w:t>Energinets</w:t>
      </w:r>
      <w:proofErr w:type="spellEnd"/>
      <w:r w:rsidRPr="00984AB5">
        <w:t xml:space="preserve"> pulje for kapacitetsallokering vil basere sig på datoen for </w:t>
      </w:r>
      <w:proofErr w:type="spellStart"/>
      <w:r w:rsidR="00B42FFD" w:rsidRPr="00984AB5">
        <w:t>N</w:t>
      </w:r>
      <w:r w:rsidR="00BD3F84" w:rsidRPr="00984AB5">
        <w:t>OE´s</w:t>
      </w:r>
      <w:proofErr w:type="spellEnd"/>
      <w:r w:rsidRPr="00984AB5">
        <w:t xml:space="preserve"> modtagelse af accept af </w:t>
      </w:r>
      <w:r w:rsidR="1BF16F61" w:rsidRPr="00984AB5">
        <w:t xml:space="preserve">denne </w:t>
      </w:r>
      <w:r w:rsidR="787CCCD9" w:rsidRPr="00984AB5">
        <w:t>foreløbig</w:t>
      </w:r>
      <w:r w:rsidR="64687824" w:rsidRPr="00984AB5">
        <w:t>e</w:t>
      </w:r>
      <w:r w:rsidRPr="00984AB5">
        <w:t xml:space="preserve"> tilslutningsløsning. Se nærmere nedenfor under afsnittet </w:t>
      </w:r>
      <w:r w:rsidRPr="00984AB5">
        <w:rPr>
          <w:i/>
          <w:iCs/>
        </w:rPr>
        <w:t>Tidsfrist og Underskrift.</w:t>
      </w:r>
    </w:p>
    <w:p w14:paraId="3F81DD29" w14:textId="67540875" w:rsidR="00A50853" w:rsidRPr="00984AB5" w:rsidRDefault="00A50853" w:rsidP="00A50853">
      <w:r w:rsidRPr="00984AB5">
        <w:t xml:space="preserve">Efter </w:t>
      </w:r>
      <w:proofErr w:type="spellStart"/>
      <w:r w:rsidRPr="00984AB5">
        <w:t>Energinets</w:t>
      </w:r>
      <w:proofErr w:type="spellEnd"/>
      <w:r w:rsidRPr="00984AB5">
        <w:t xml:space="preserve"> behandling af den puljebaserede kapacitetsallokering fremsender </w:t>
      </w:r>
      <w:r w:rsidR="00B42FFD" w:rsidRPr="00984AB5">
        <w:t>N</w:t>
      </w:r>
      <w:r w:rsidR="004F6D65" w:rsidRPr="00984AB5">
        <w:t>OE</w:t>
      </w:r>
      <w:r w:rsidR="00057CF3" w:rsidRPr="00984AB5">
        <w:t xml:space="preserve"> </w:t>
      </w:r>
      <w:r w:rsidRPr="00984AB5">
        <w:t xml:space="preserve">en </w:t>
      </w:r>
      <w:proofErr w:type="spellStart"/>
      <w:r w:rsidRPr="00984AB5">
        <w:t>nettilslutningsaftale</w:t>
      </w:r>
      <w:proofErr w:type="spellEnd"/>
      <w:r w:rsidRPr="00984AB5">
        <w:t xml:space="preserve"> til </w:t>
      </w:r>
      <w:r w:rsidR="5E15EEF1" w:rsidRPr="00984AB5">
        <w:t xml:space="preserve">dig, </w:t>
      </w:r>
      <w:r w:rsidR="002C50D3" w:rsidRPr="00984AB5">
        <w:t>hvis</w:t>
      </w:r>
      <w:r w:rsidR="5E15EEF1" w:rsidRPr="00984AB5">
        <w:t xml:space="preserve"> Energinet tildeler kapacitet i transmissionsnettet til dit projekt</w:t>
      </w:r>
      <w:r w:rsidR="787CCCD9" w:rsidRPr="00984AB5">
        <w:t xml:space="preserve">. </w:t>
      </w:r>
      <w:r w:rsidR="4D866640" w:rsidRPr="00984AB5">
        <w:t xml:space="preserve">Hvis du som kunde ikke </w:t>
      </w:r>
      <w:r w:rsidRPr="00984AB5">
        <w:t xml:space="preserve">accepterer </w:t>
      </w:r>
      <w:proofErr w:type="spellStart"/>
      <w:r w:rsidRPr="00984AB5">
        <w:t>nettilslutningsaftalen</w:t>
      </w:r>
      <w:proofErr w:type="spellEnd"/>
      <w:r w:rsidRPr="00984AB5">
        <w:t xml:space="preserve"> senest 30 dage efter </w:t>
      </w:r>
      <w:r w:rsidR="2AF9268A" w:rsidRPr="00984AB5">
        <w:t xml:space="preserve">at </w:t>
      </w:r>
      <w:r w:rsidR="00B42FFD" w:rsidRPr="00984AB5">
        <w:t>N</w:t>
      </w:r>
      <w:r w:rsidR="00057CF3" w:rsidRPr="00984AB5">
        <w:t xml:space="preserve">OE </w:t>
      </w:r>
      <w:r w:rsidR="2AF9268A" w:rsidRPr="00984AB5">
        <w:t>har fremsendt</w:t>
      </w:r>
      <w:r w:rsidRPr="00984AB5">
        <w:t xml:space="preserve"> aftalen</w:t>
      </w:r>
      <w:r w:rsidR="7E3F5E95" w:rsidRPr="00984AB5">
        <w:t>,</w:t>
      </w:r>
      <w:r w:rsidRPr="00984AB5">
        <w:t xml:space="preserve"> samt stiller den nødvendige sikkerhed eller betaler tilslutningsbidrag, frafalder tilslutningsløsningen og kapacitetsallokeringen i både distributionsnettet og transmissionsnettet og projektet ophører og sagen afsluttes.</w:t>
      </w:r>
    </w:p>
    <w:p w14:paraId="6397E0D2" w14:textId="77777777" w:rsidR="00A50853" w:rsidRPr="00984AB5" w:rsidRDefault="00A50853" w:rsidP="00A50853">
      <w:pPr>
        <w:rPr>
          <w:b/>
          <w:bCs/>
        </w:rPr>
      </w:pPr>
      <w:r w:rsidRPr="00984AB5">
        <w:rPr>
          <w:b/>
          <w:bCs/>
        </w:rPr>
        <w:t>Ansvarsfraskrivelse</w:t>
      </w:r>
    </w:p>
    <w:p w14:paraId="023E1EEC" w14:textId="2B981EB7" w:rsidR="00A50853" w:rsidRPr="00984AB5" w:rsidRDefault="00A50853" w:rsidP="00A50853">
      <w:r w:rsidRPr="00984AB5">
        <w:t xml:space="preserve">Denne foreløbige tilslutningsløsning er udelukkende baseret på forhold i </w:t>
      </w:r>
      <w:proofErr w:type="spellStart"/>
      <w:r w:rsidR="00B42FFD" w:rsidRPr="00984AB5">
        <w:t>N</w:t>
      </w:r>
      <w:r w:rsidR="00057CF3" w:rsidRPr="00984AB5">
        <w:t>OE</w:t>
      </w:r>
      <w:r w:rsidR="00C47996" w:rsidRPr="00984AB5">
        <w:t>´s</w:t>
      </w:r>
      <w:proofErr w:type="spellEnd"/>
      <w:r w:rsidRPr="00984AB5">
        <w:t xml:space="preserve"> distributionsnet, samt hvorvidt Energinet skal foretage arbejde i skillefladen mellem </w:t>
      </w:r>
      <w:proofErr w:type="spellStart"/>
      <w:r w:rsidRPr="00984AB5">
        <w:t>Energinets</w:t>
      </w:r>
      <w:proofErr w:type="spellEnd"/>
      <w:r w:rsidRPr="00984AB5">
        <w:t xml:space="preserve"> transmissionsnet og </w:t>
      </w:r>
      <w:proofErr w:type="spellStart"/>
      <w:r w:rsidR="00B42FFD" w:rsidRPr="00984AB5">
        <w:t>N</w:t>
      </w:r>
      <w:r w:rsidR="00C47996" w:rsidRPr="00984AB5">
        <w:t>OE´s</w:t>
      </w:r>
      <w:proofErr w:type="spellEnd"/>
      <w:r w:rsidRPr="00984AB5">
        <w:t xml:space="preserve"> distributionsnet. Den oplyste tilslutningsløsning ift. anvist tilslutningspunkt, spændingsniveau, kundekategori, geozone og etableringstid er derfor kun gældende hvis </w:t>
      </w:r>
      <w:proofErr w:type="spellStart"/>
      <w:r w:rsidRPr="00984AB5">
        <w:t>Energinets</w:t>
      </w:r>
      <w:proofErr w:type="spellEnd"/>
      <w:r w:rsidRPr="00984AB5">
        <w:t xml:space="preserve"> kapacitetsallokering ikke vurderes at påvirke den tekniske løsning for skillefladen og som følge heraf </w:t>
      </w:r>
      <w:proofErr w:type="spellStart"/>
      <w:r w:rsidR="00B42FFD" w:rsidRPr="00984AB5">
        <w:t>N</w:t>
      </w:r>
      <w:r w:rsidR="00C47996" w:rsidRPr="00984AB5">
        <w:t>OE´s</w:t>
      </w:r>
      <w:proofErr w:type="spellEnd"/>
      <w:r w:rsidRPr="00984AB5">
        <w:t xml:space="preserve"> løsning for etablering af distributionsnet. Den oplyste etableringstid </w:t>
      </w:r>
      <w:r w:rsidRPr="00984AB5">
        <w:lastRenderedPageBreak/>
        <w:t>afspejler udelukkende arbejde i distributionsnettet og tager ikke højde for det arbejde som Energinet skal foretage i transmissionsnettet, herunder i skillefladen, før tilslutningen kan etableres.</w:t>
      </w:r>
    </w:p>
    <w:p w14:paraId="2434ED52" w14:textId="77777777" w:rsidR="00A50853" w:rsidRPr="00984AB5" w:rsidRDefault="00A50853" w:rsidP="00A50853">
      <w:pPr>
        <w:pStyle w:val="Overskrift2"/>
      </w:pPr>
      <w:r w:rsidRPr="00984AB5">
        <w:t>Tidsfrist og underskrift</w:t>
      </w:r>
    </w:p>
    <w:p w14:paraId="1D81355D" w14:textId="36EDEA9D" w:rsidR="00A50853" w:rsidRPr="00984AB5" w:rsidRDefault="00A50853" w:rsidP="00A50853">
      <w:r w:rsidRPr="00984AB5">
        <w:t xml:space="preserve">Dette forslag til tilslutningsløsning skal accepteres senest </w:t>
      </w:r>
      <w:r w:rsidR="004A0DA7" w:rsidRPr="00984AB5">
        <w:t xml:space="preserve">d. </w:t>
      </w:r>
      <w:r w:rsidR="004A0DA7">
        <w:t xml:space="preserve">06-09-2026 </w:t>
      </w:r>
      <w:r w:rsidRPr="00984AB5">
        <w:t xml:space="preserve">efter fremsendelse. Den underskrevne distributionsløsning skal således være modtaget hos </w:t>
      </w:r>
      <w:r w:rsidR="00B42FFD" w:rsidRPr="00984AB5">
        <w:t>N</w:t>
      </w:r>
      <w:r w:rsidR="00C47996" w:rsidRPr="00984AB5">
        <w:t>OE</w:t>
      </w:r>
      <w:r w:rsidRPr="00984AB5">
        <w:t xml:space="preserve"> senest d. </w:t>
      </w:r>
      <w:r w:rsidR="003F0357">
        <w:t xml:space="preserve">06-09-2026 </w:t>
      </w:r>
      <w:r w:rsidRPr="00984AB5">
        <w:t xml:space="preserve">for at projektet kan indmeldes til </w:t>
      </w:r>
      <w:proofErr w:type="spellStart"/>
      <w:r w:rsidRPr="00984AB5">
        <w:t>Energinets</w:t>
      </w:r>
      <w:proofErr w:type="spellEnd"/>
      <w:r w:rsidRPr="00984AB5">
        <w:t xml:space="preserve"> pulje for kapacitetsallokering. </w:t>
      </w:r>
      <w:r w:rsidR="30E2060B" w:rsidRPr="00984AB5">
        <w:t>Hvis</w:t>
      </w:r>
      <w:r w:rsidRPr="00984AB5">
        <w:t xml:space="preserve"> </w:t>
      </w:r>
      <w:r w:rsidR="00B42FFD" w:rsidRPr="00984AB5">
        <w:t>N</w:t>
      </w:r>
      <w:r w:rsidR="00E14CF7" w:rsidRPr="00984AB5">
        <w:t>OE</w:t>
      </w:r>
      <w:r w:rsidRPr="00984AB5">
        <w:t xml:space="preserve"> ikke har modtaget den underskrevne tilslutningsløsning inden fristens udløb, bortfalder forslaget automatisk</w:t>
      </w:r>
      <w:r w:rsidR="1E29124B" w:rsidRPr="00984AB5">
        <w:t>,</w:t>
      </w:r>
      <w:r w:rsidRPr="00984AB5">
        <w:t xml:space="preserve"> og sagen afsluttes.</w:t>
      </w:r>
    </w:p>
    <w:p w14:paraId="4DBCE795" w14:textId="77777777" w:rsidR="00E45867" w:rsidRDefault="00A50853" w:rsidP="00E45867">
      <w:pPr>
        <w:rPr>
          <w:rFonts w:eastAsiaTheme="minorEastAsia"/>
        </w:rPr>
      </w:pPr>
      <w:r w:rsidRPr="00984AB5">
        <w:rPr>
          <w:rFonts w:eastAsiaTheme="minorEastAsia"/>
        </w:rPr>
        <w:t>N</w:t>
      </w:r>
      <w:r w:rsidR="00E14CF7" w:rsidRPr="00984AB5">
        <w:rPr>
          <w:rFonts w:eastAsiaTheme="minorEastAsia"/>
        </w:rPr>
        <w:t>OE</w:t>
      </w:r>
      <w:r w:rsidRPr="00984AB5">
        <w:rPr>
          <w:rFonts w:eastAsiaTheme="minorEastAsia"/>
        </w:rPr>
        <w:t xml:space="preserve"> lægger ved kundens accept af denne tilslutningsløsning til grund, at projektet har opnået en sådan modenhed, at kunden har til hensigt at indgå en </w:t>
      </w:r>
      <w:proofErr w:type="spellStart"/>
      <w:r w:rsidRPr="00984AB5">
        <w:rPr>
          <w:rFonts w:eastAsiaTheme="minorEastAsia"/>
        </w:rPr>
        <w:t>nettilslutningsaftale</w:t>
      </w:r>
      <w:proofErr w:type="spellEnd"/>
      <w:r w:rsidRPr="00984AB5">
        <w:rPr>
          <w:rFonts w:eastAsiaTheme="minorEastAsia"/>
        </w:rPr>
        <w:t xml:space="preserve">, </w:t>
      </w:r>
      <w:r w:rsidR="6781A539" w:rsidRPr="00984AB5">
        <w:rPr>
          <w:rFonts w:eastAsiaTheme="minorEastAsia"/>
        </w:rPr>
        <w:t>hvis</w:t>
      </w:r>
      <w:r w:rsidRPr="00984AB5">
        <w:rPr>
          <w:rFonts w:eastAsiaTheme="minorEastAsia"/>
        </w:rPr>
        <w:t xml:space="preserve"> projektet tildeles kapacitet, og den forventede etableringstid er forenelig med kundens projektplan.</w:t>
      </w:r>
      <w:r w:rsidR="00E45867">
        <w:rPr>
          <w:rFonts w:eastAsiaTheme="minorEastAsia"/>
        </w:rPr>
        <w:t xml:space="preserve"> </w:t>
      </w:r>
    </w:p>
    <w:p w14:paraId="2037D12B" w14:textId="4057CDF9" w:rsidR="00272173" w:rsidRPr="00272173" w:rsidRDefault="00272173" w:rsidP="00272173">
      <w:r w:rsidRPr="00272173">
        <w:rPr>
          <w:rStyle w:val="Overskrift2Tegn"/>
        </w:rPr>
        <w:t>Erklæring om oplysningernes rigtighed</w:t>
      </w:r>
      <w:r w:rsidRPr="00272173">
        <w:br/>
        <w:t xml:space="preserve">Undertegnede erklærer på tro og love, at de oplysninger og data, som ansøger har udfyldt under </w:t>
      </w:r>
      <w:r w:rsidRPr="00272173">
        <w:rPr>
          <w:b/>
          <w:bCs/>
        </w:rPr>
        <w:t>punkt 1, 2</w:t>
      </w:r>
      <w:r w:rsidR="000418BB">
        <w:rPr>
          <w:b/>
          <w:bCs/>
        </w:rPr>
        <w:t>,</w:t>
      </w:r>
      <w:r w:rsidRPr="00272173">
        <w:rPr>
          <w:b/>
          <w:bCs/>
        </w:rPr>
        <w:t xml:space="preserve"> </w:t>
      </w:r>
      <w:r w:rsidR="00FE3A11">
        <w:rPr>
          <w:b/>
          <w:bCs/>
        </w:rPr>
        <w:t>og 3</w:t>
      </w:r>
      <w:r w:rsidRPr="00272173">
        <w:t xml:space="preserve"> i dette dokument samt eventuelle tilhørende bilag, er korrekte og retvisende.</w:t>
      </w:r>
    </w:p>
    <w:p w14:paraId="698B2121" w14:textId="22A1CF87" w:rsidR="008D3FF4" w:rsidRDefault="00272173">
      <w:r w:rsidRPr="00272173">
        <w:t xml:space="preserve">Ansøger forpligter sig til uden unødigt ophold at orientere </w:t>
      </w:r>
      <w:proofErr w:type="spellStart"/>
      <w:r w:rsidRPr="00272173">
        <w:t>netselskabet</w:t>
      </w:r>
      <w:proofErr w:type="spellEnd"/>
      <w:r w:rsidRPr="00272173">
        <w:t>, hvis der efter indsendelsen sker væsentlige ændringer i de oplyste data.</w:t>
      </w:r>
    </w:p>
    <w:p w14:paraId="120EF222" w14:textId="4B21BDA5" w:rsidR="007A256F" w:rsidRPr="00984AB5" w:rsidRDefault="007A256F" w:rsidP="007A256F">
      <w:pPr>
        <w:rPr>
          <w:b/>
          <w:bCs/>
        </w:rPr>
      </w:pPr>
      <w:r w:rsidRPr="00984AB5">
        <w:t>Den underskrevne distributionsløsning</w:t>
      </w:r>
      <w:r>
        <w:t xml:space="preserve"> samt eventuelle </w:t>
      </w:r>
      <w:proofErr w:type="spellStart"/>
      <w:r>
        <w:t>spørgesmål</w:t>
      </w:r>
      <w:proofErr w:type="spellEnd"/>
      <w:r w:rsidRPr="00984AB5">
        <w:t xml:space="preserve"> skal sendes til </w:t>
      </w:r>
      <w:hyperlink r:id="rId17" w:history="1">
        <w:r w:rsidR="003D2556" w:rsidRPr="003D2556">
          <w:rPr>
            <w:rStyle w:val="Hyperlink"/>
          </w:rPr>
          <w:t>nettilslutning@noe.dk</w:t>
        </w:r>
      </w:hyperlink>
    </w:p>
    <w:p w14:paraId="626BC842" w14:textId="77777777" w:rsidR="007A256F" w:rsidRPr="00437CD1" w:rsidRDefault="007A256F" w:rsidP="007A256F">
      <w:r w:rsidRPr="00437CD1">
        <w:t xml:space="preserve">For </w:t>
      </w:r>
    </w:p>
    <w:p w14:paraId="5BEE77DF" w14:textId="77777777" w:rsidR="007A256F" w:rsidRPr="00437CD1" w:rsidRDefault="007A256F" w:rsidP="007A256F">
      <w:r w:rsidRPr="00437CD1">
        <w:t>Firma:</w:t>
      </w:r>
    </w:p>
    <w:p w14:paraId="6679956E" w14:textId="77777777" w:rsidR="007A256F" w:rsidRPr="00437CD1" w:rsidRDefault="007A256F" w:rsidP="007A256F">
      <w:r w:rsidRPr="00437CD1">
        <w:br/>
      </w:r>
    </w:p>
    <w:p w14:paraId="61667A9F" w14:textId="77777777" w:rsidR="007A256F" w:rsidRPr="00437CD1" w:rsidRDefault="007A256F" w:rsidP="007A256F"/>
    <w:p w14:paraId="337B018D" w14:textId="77777777" w:rsidR="007A256F" w:rsidRPr="00437CD1" w:rsidRDefault="007A256F" w:rsidP="007A256F">
      <w:r w:rsidRPr="00437CD1">
        <w:t>_______________________________________________________________</w:t>
      </w:r>
    </w:p>
    <w:p w14:paraId="10F74542" w14:textId="77777777" w:rsidR="007A256F" w:rsidRDefault="007A256F" w:rsidP="007A256F">
      <w:r w:rsidRPr="00984AB5">
        <w:t>Underskrift</w:t>
      </w:r>
      <w:r w:rsidRPr="00984AB5">
        <w:tab/>
      </w:r>
      <w:r w:rsidRPr="00984AB5">
        <w:tab/>
        <w:t>Dato</w:t>
      </w:r>
      <w:r w:rsidRPr="00984AB5">
        <w:br/>
        <w:t>Navn:</w:t>
      </w:r>
      <w:r w:rsidRPr="00984AB5">
        <w:tab/>
      </w:r>
      <w:r w:rsidRPr="00984AB5">
        <w:br/>
        <w:t>Stilling:</w:t>
      </w:r>
    </w:p>
    <w:p w14:paraId="4E2C3C37" w14:textId="77777777" w:rsidR="007A256F" w:rsidRDefault="007A256F"/>
    <w:p w14:paraId="28F2AEE2" w14:textId="77777777" w:rsidR="007A256F" w:rsidRDefault="007A256F"/>
    <w:p w14:paraId="090439E3" w14:textId="77777777" w:rsidR="007A256F" w:rsidRDefault="007A256F"/>
    <w:p w14:paraId="2517E6F3" w14:textId="77777777" w:rsidR="007A256F" w:rsidRDefault="007A256F"/>
    <w:p w14:paraId="26667244" w14:textId="77777777" w:rsidR="007A256F" w:rsidRPr="002B6F50" w:rsidRDefault="007A256F"/>
    <w:p w14:paraId="7679B310" w14:textId="7F6CE943" w:rsidR="00AD131F" w:rsidRPr="00984AB5" w:rsidRDefault="003B2A02" w:rsidP="00AD131F">
      <w:pPr>
        <w:pStyle w:val="Overskrift2"/>
      </w:pPr>
      <w:r>
        <w:lastRenderedPageBreak/>
        <w:t xml:space="preserve">4 </w:t>
      </w:r>
      <w:r w:rsidR="00AD131F" w:rsidRPr="00984AB5">
        <w:t xml:space="preserve">Projekt data udfyldes af net selskab </w:t>
      </w:r>
    </w:p>
    <w:tbl>
      <w:tblPr>
        <w:tblStyle w:val="Tabel-Gitter"/>
        <w:tblW w:w="0" w:type="auto"/>
        <w:tblLook w:val="04A0" w:firstRow="1" w:lastRow="0" w:firstColumn="1" w:lastColumn="0" w:noHBand="0" w:noVBand="1"/>
      </w:tblPr>
      <w:tblGrid>
        <w:gridCol w:w="3821"/>
        <w:gridCol w:w="3822"/>
      </w:tblGrid>
      <w:tr w:rsidR="00AD131F" w:rsidRPr="00984AB5" w14:paraId="57A1AA2B" w14:textId="77777777" w:rsidTr="00BD2ECC">
        <w:tc>
          <w:tcPr>
            <w:tcW w:w="3821" w:type="dxa"/>
          </w:tcPr>
          <w:p w14:paraId="35D775EF" w14:textId="77777777" w:rsidR="00AD131F" w:rsidRPr="00984AB5" w:rsidRDefault="00AD131F" w:rsidP="00BD2ECC">
            <w:r w:rsidRPr="00984AB5">
              <w:t>Forventet anvist kundekategori</w:t>
            </w:r>
          </w:p>
        </w:tc>
        <w:tc>
          <w:tcPr>
            <w:tcW w:w="3822" w:type="dxa"/>
          </w:tcPr>
          <w:p w14:paraId="25D42BD1" w14:textId="7392056F" w:rsidR="00AD131F" w:rsidRPr="00984AB5" w:rsidRDefault="00AD131F" w:rsidP="00BD2ECC"/>
        </w:tc>
      </w:tr>
      <w:tr w:rsidR="00AD131F" w:rsidRPr="00984AB5" w14:paraId="279F0960" w14:textId="77777777" w:rsidTr="00BD2ECC">
        <w:tc>
          <w:tcPr>
            <w:tcW w:w="3821" w:type="dxa"/>
          </w:tcPr>
          <w:p w14:paraId="700A2B21" w14:textId="77777777" w:rsidR="00AD131F" w:rsidRPr="00984AB5" w:rsidRDefault="00AD131F" w:rsidP="00BD2ECC">
            <w:r w:rsidRPr="00984AB5">
              <w:t>Forventet Hovedstation</w:t>
            </w:r>
          </w:p>
        </w:tc>
        <w:tc>
          <w:tcPr>
            <w:tcW w:w="3822" w:type="dxa"/>
          </w:tcPr>
          <w:p w14:paraId="51258653" w14:textId="43E75E8C" w:rsidR="00AD131F" w:rsidRPr="00984AB5" w:rsidRDefault="00AD131F" w:rsidP="00BD2ECC"/>
        </w:tc>
      </w:tr>
      <w:tr w:rsidR="00AD131F" w:rsidRPr="00984AB5" w14:paraId="1989329B" w14:textId="77777777" w:rsidTr="00BD2ECC">
        <w:tc>
          <w:tcPr>
            <w:tcW w:w="3821" w:type="dxa"/>
          </w:tcPr>
          <w:p w14:paraId="1B377EF2" w14:textId="77777777" w:rsidR="00AD131F" w:rsidRPr="00984AB5" w:rsidRDefault="00AD131F" w:rsidP="00BD2ECC">
            <w:r w:rsidRPr="00984AB5">
              <w:t>Forventet anvist tilslutningspunkt</w:t>
            </w:r>
          </w:p>
        </w:tc>
        <w:tc>
          <w:tcPr>
            <w:tcW w:w="3822" w:type="dxa"/>
          </w:tcPr>
          <w:p w14:paraId="3B0DBFF0" w14:textId="1E22F801" w:rsidR="00AD131F" w:rsidRPr="00984AB5" w:rsidRDefault="00AD131F" w:rsidP="00BD2ECC"/>
        </w:tc>
      </w:tr>
      <w:tr w:rsidR="00AD131F" w:rsidRPr="00984AB5" w14:paraId="7D9BC3E2" w14:textId="77777777" w:rsidTr="00BD2ECC">
        <w:tc>
          <w:tcPr>
            <w:tcW w:w="3821" w:type="dxa"/>
          </w:tcPr>
          <w:p w14:paraId="3F6724AC" w14:textId="77777777" w:rsidR="00AD131F" w:rsidRPr="00984AB5" w:rsidRDefault="00AD131F" w:rsidP="00BD2ECC">
            <w:r w:rsidRPr="00984AB5">
              <w:t>Forventet anvist spændingsniveau</w:t>
            </w:r>
          </w:p>
        </w:tc>
        <w:tc>
          <w:tcPr>
            <w:tcW w:w="3822" w:type="dxa"/>
          </w:tcPr>
          <w:p w14:paraId="72F6B572" w14:textId="3E90FB5B" w:rsidR="00AD131F" w:rsidRPr="00984AB5" w:rsidRDefault="00AD131F" w:rsidP="00BD2ECC"/>
        </w:tc>
      </w:tr>
      <w:tr w:rsidR="00AD131F" w:rsidRPr="00984AB5" w14:paraId="1344D157" w14:textId="77777777" w:rsidTr="00BD2ECC">
        <w:tc>
          <w:tcPr>
            <w:tcW w:w="3821" w:type="dxa"/>
          </w:tcPr>
          <w:p w14:paraId="4B287F89" w14:textId="77777777" w:rsidR="00AD131F" w:rsidRPr="00984AB5" w:rsidRDefault="00AD131F" w:rsidP="00BD2ECC">
            <w:r w:rsidRPr="00984AB5">
              <w:t>Forventet etableringstid</w:t>
            </w:r>
          </w:p>
        </w:tc>
        <w:tc>
          <w:tcPr>
            <w:tcW w:w="3822" w:type="dxa"/>
          </w:tcPr>
          <w:p w14:paraId="6BB17E3D" w14:textId="77777777" w:rsidR="00AD131F" w:rsidRPr="00984AB5" w:rsidRDefault="00AD131F" w:rsidP="00BD2ECC"/>
        </w:tc>
      </w:tr>
      <w:tr w:rsidR="00AD131F" w:rsidRPr="00984AB5" w14:paraId="34FB3D96" w14:textId="77777777" w:rsidTr="00BD2ECC">
        <w:tc>
          <w:tcPr>
            <w:tcW w:w="3821" w:type="dxa"/>
          </w:tcPr>
          <w:p w14:paraId="521FAEBA" w14:textId="77777777" w:rsidR="00AD131F" w:rsidRPr="00984AB5" w:rsidRDefault="00AD131F" w:rsidP="00BD2ECC">
            <w:r w:rsidRPr="00984AB5">
              <w:t>Kræver tilslutningen udbygning af skillefladen?</w:t>
            </w:r>
          </w:p>
        </w:tc>
        <w:tc>
          <w:tcPr>
            <w:tcW w:w="3822" w:type="dxa"/>
          </w:tcPr>
          <w:p w14:paraId="247EF149" w14:textId="77777777" w:rsidR="00AD131F" w:rsidRPr="00984AB5" w:rsidRDefault="00AD131F" w:rsidP="00BD2ECC"/>
        </w:tc>
      </w:tr>
      <w:tr w:rsidR="00AD131F" w:rsidRPr="00984AB5" w14:paraId="1D9E0AA6" w14:textId="77777777" w:rsidTr="00BD2ECC">
        <w:tc>
          <w:tcPr>
            <w:tcW w:w="3821" w:type="dxa"/>
          </w:tcPr>
          <w:p w14:paraId="25766295" w14:textId="77777777" w:rsidR="00AD131F" w:rsidRPr="00984AB5" w:rsidRDefault="00AD131F" w:rsidP="00BD2ECC">
            <w:r w:rsidRPr="00984AB5">
              <w:t>Skilleflade – ID (Ja til udbygning)</w:t>
            </w:r>
          </w:p>
        </w:tc>
        <w:tc>
          <w:tcPr>
            <w:tcW w:w="3822" w:type="dxa"/>
          </w:tcPr>
          <w:p w14:paraId="49B0C5B8" w14:textId="77777777" w:rsidR="00AD131F" w:rsidRPr="00984AB5" w:rsidRDefault="00AD131F" w:rsidP="00BD2ECC"/>
        </w:tc>
      </w:tr>
      <w:tr w:rsidR="00AD131F" w:rsidRPr="00984AB5" w14:paraId="5E431B18" w14:textId="77777777" w:rsidTr="00BD2ECC">
        <w:tc>
          <w:tcPr>
            <w:tcW w:w="3821" w:type="dxa"/>
          </w:tcPr>
          <w:p w14:paraId="530B3DDF" w14:textId="77777777" w:rsidR="00AD131F" w:rsidRPr="00984AB5" w:rsidRDefault="00AD131F" w:rsidP="00BD2ECC">
            <w:r w:rsidRPr="00984AB5">
              <w:t>Projektnummer (Unikt ID Pipelinelisten)</w:t>
            </w:r>
          </w:p>
        </w:tc>
        <w:tc>
          <w:tcPr>
            <w:tcW w:w="3822" w:type="dxa"/>
          </w:tcPr>
          <w:p w14:paraId="71517D5C" w14:textId="77777777" w:rsidR="00AD131F" w:rsidRPr="00984AB5" w:rsidRDefault="00AD131F" w:rsidP="00BD2ECC"/>
        </w:tc>
      </w:tr>
      <w:tr w:rsidR="00AD131F" w:rsidRPr="00984AB5" w14:paraId="499642F2" w14:textId="77777777" w:rsidTr="00BD2ECC">
        <w:tc>
          <w:tcPr>
            <w:tcW w:w="3821" w:type="dxa"/>
          </w:tcPr>
          <w:p w14:paraId="4F735E7B" w14:textId="77777777" w:rsidR="00AD131F" w:rsidRPr="00984AB5" w:rsidRDefault="00AD131F" w:rsidP="00BD2ECC">
            <w:proofErr w:type="spellStart"/>
            <w:r w:rsidRPr="00984AB5">
              <w:t>Netselskabs</w:t>
            </w:r>
            <w:proofErr w:type="spellEnd"/>
            <w:r w:rsidRPr="00984AB5">
              <w:t xml:space="preserve"> ID</w:t>
            </w:r>
          </w:p>
        </w:tc>
        <w:tc>
          <w:tcPr>
            <w:tcW w:w="3822" w:type="dxa"/>
          </w:tcPr>
          <w:p w14:paraId="17FC6AB4" w14:textId="1E221817" w:rsidR="00AD131F" w:rsidRPr="00984AB5" w:rsidRDefault="00AD131F" w:rsidP="00BD2ECC"/>
        </w:tc>
      </w:tr>
      <w:tr w:rsidR="00AD131F" w:rsidRPr="00984AB5" w14:paraId="17978C48" w14:textId="77777777" w:rsidTr="00BD2ECC">
        <w:tc>
          <w:tcPr>
            <w:tcW w:w="3821" w:type="dxa"/>
          </w:tcPr>
          <w:p w14:paraId="249329AA" w14:textId="77777777" w:rsidR="00AD131F" w:rsidRPr="00984AB5" w:rsidRDefault="00AD131F" w:rsidP="00BD2ECC">
            <w:proofErr w:type="spellStart"/>
            <w:r w:rsidRPr="00984AB5">
              <w:t>Netvenlighed</w:t>
            </w:r>
            <w:proofErr w:type="spellEnd"/>
            <w:r w:rsidRPr="00984AB5">
              <w:t xml:space="preserve"> Ja/Nej</w:t>
            </w:r>
          </w:p>
        </w:tc>
        <w:tc>
          <w:tcPr>
            <w:tcW w:w="3822" w:type="dxa"/>
          </w:tcPr>
          <w:p w14:paraId="3CB219E0" w14:textId="1D02EE2B" w:rsidR="00AD131F" w:rsidRPr="00984AB5" w:rsidRDefault="00AD131F" w:rsidP="00BD2ECC"/>
        </w:tc>
      </w:tr>
      <w:tr w:rsidR="00AD131F" w:rsidRPr="00984AB5" w14:paraId="7CA12551" w14:textId="77777777" w:rsidTr="00BD2ECC">
        <w:tc>
          <w:tcPr>
            <w:tcW w:w="3821" w:type="dxa"/>
          </w:tcPr>
          <w:p w14:paraId="2BED5AD5" w14:textId="77777777" w:rsidR="00AD131F" w:rsidRPr="00984AB5" w:rsidRDefault="00AD131F" w:rsidP="00BD2ECC">
            <w:r w:rsidRPr="00984AB5">
              <w:t xml:space="preserve">Tidsstempel Dato </w:t>
            </w:r>
          </w:p>
        </w:tc>
        <w:tc>
          <w:tcPr>
            <w:tcW w:w="3822" w:type="dxa"/>
          </w:tcPr>
          <w:p w14:paraId="4BC26B74" w14:textId="77777777" w:rsidR="00AD131F" w:rsidRPr="00984AB5" w:rsidRDefault="00AD131F" w:rsidP="00BD2ECC"/>
        </w:tc>
      </w:tr>
      <w:tr w:rsidR="00AD131F" w:rsidRPr="00984AB5" w14:paraId="6A6B167B" w14:textId="77777777" w:rsidTr="00BD2ECC">
        <w:tc>
          <w:tcPr>
            <w:tcW w:w="3821" w:type="dxa"/>
          </w:tcPr>
          <w:p w14:paraId="4D218F02" w14:textId="77777777" w:rsidR="00AD131F" w:rsidRPr="00984AB5" w:rsidRDefault="00AD131F" w:rsidP="00BD2ECC">
            <w:r w:rsidRPr="00984AB5">
              <w:t>Projektet vurderes modent</w:t>
            </w:r>
          </w:p>
        </w:tc>
        <w:tc>
          <w:tcPr>
            <w:tcW w:w="3822" w:type="dxa"/>
          </w:tcPr>
          <w:p w14:paraId="1B781FDD" w14:textId="1477A9DC" w:rsidR="00AD131F" w:rsidRPr="00984AB5" w:rsidRDefault="00AD131F" w:rsidP="00BD2ECC"/>
        </w:tc>
      </w:tr>
    </w:tbl>
    <w:p w14:paraId="294A6B8A" w14:textId="77777777" w:rsidR="00AD131F" w:rsidRPr="00984AB5" w:rsidRDefault="00AD131F" w:rsidP="00AD131F">
      <w:pPr>
        <w:pStyle w:val="Ingenafstand"/>
      </w:pPr>
    </w:p>
    <w:p w14:paraId="02078B5A" w14:textId="77777777" w:rsidR="00AD131F" w:rsidRDefault="00AD131F"/>
    <w:sectPr w:rsidR="00AD131F" w:rsidSect="009C4623">
      <w:headerReference w:type="even" r:id="rId18"/>
      <w:headerReference w:type="default" r:id="rId19"/>
      <w:footerReference w:type="default" r:id="rId20"/>
      <w:headerReference w:type="first" r:id="rId21"/>
      <w:footerReference w:type="first" r:id="rId22"/>
      <w:pgSz w:w="11906" w:h="16838"/>
      <w:pgMar w:top="2466" w:right="3402" w:bottom="1701" w:left="851" w:header="709" w:footer="822"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D75BDBF" w14:textId="77777777" w:rsidR="00806F3C" w:rsidRPr="0074449C" w:rsidRDefault="00806F3C" w:rsidP="0074449C">
      <w:pPr>
        <w:pStyle w:val="Sidefod"/>
      </w:pPr>
    </w:p>
  </w:endnote>
  <w:endnote w:type="continuationSeparator" w:id="0">
    <w:p w14:paraId="6372AD18" w14:textId="77777777" w:rsidR="00806F3C" w:rsidRPr="0074449C" w:rsidRDefault="00806F3C" w:rsidP="0074449C">
      <w:pPr>
        <w:pStyle w:val="Sidefod"/>
      </w:pPr>
    </w:p>
  </w:endnote>
  <w:endnote w:type="continuationNotice" w:id="1">
    <w:p w14:paraId="32BC1F45" w14:textId="77777777" w:rsidR="00806F3C" w:rsidRDefault="00806F3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Noir No1 Extralight">
    <w:altName w:val="Calibri"/>
    <w:panose1 w:val="00000000000000000000"/>
    <w:charset w:val="00"/>
    <w:family w:val="swiss"/>
    <w:notTrueType/>
    <w:pitch w:val="variable"/>
    <w:sig w:usb0="200002FF"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30771081"/>
      <w:docPartObj>
        <w:docPartGallery w:val="Page Numbers (Bottom of Page)"/>
        <w:docPartUnique/>
      </w:docPartObj>
    </w:sdtPr>
    <w:sdtContent>
      <w:p w14:paraId="70067494" w14:textId="54A78449" w:rsidR="001C5951" w:rsidRDefault="001C5951">
        <w:pPr>
          <w:pStyle w:val="Sidefod"/>
          <w:jc w:val="right"/>
        </w:pPr>
        <w:r>
          <w:fldChar w:fldCharType="begin"/>
        </w:r>
        <w:r>
          <w:instrText>PAGE   \* MERGEFORMAT</w:instrText>
        </w:r>
        <w:r>
          <w:fldChar w:fldCharType="separate"/>
        </w:r>
        <w:r>
          <w:t>2</w:t>
        </w:r>
        <w:r>
          <w:fldChar w:fldCharType="end"/>
        </w:r>
      </w:p>
    </w:sdtContent>
  </w:sdt>
  <w:p w14:paraId="0B45A1CF" w14:textId="621DD0AC" w:rsidR="00B42FFD" w:rsidRDefault="00B42FFD" w:rsidP="00CA6E86">
    <w:pPr>
      <w:pStyle w:val="Sidefod"/>
      <w:rPr>
        <w:rStyle w:val="SidefodTegn"/>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1378333"/>
      <w:docPartObj>
        <w:docPartGallery w:val="Page Numbers (Bottom of Page)"/>
        <w:docPartUnique/>
      </w:docPartObj>
    </w:sdtPr>
    <w:sdtContent>
      <w:p w14:paraId="29C699DF" w14:textId="5CE5F923" w:rsidR="005861EA" w:rsidRDefault="005861EA">
        <w:pPr>
          <w:pStyle w:val="Sidefod"/>
          <w:jc w:val="right"/>
        </w:pPr>
        <w:r>
          <w:fldChar w:fldCharType="begin"/>
        </w:r>
        <w:r>
          <w:instrText>PAGE   \* MERGEFORMAT</w:instrText>
        </w:r>
        <w:r>
          <w:fldChar w:fldCharType="separate"/>
        </w:r>
        <w:r>
          <w:t>2</w:t>
        </w:r>
        <w:r>
          <w:fldChar w:fldCharType="end"/>
        </w:r>
      </w:p>
    </w:sdtContent>
  </w:sdt>
  <w:p w14:paraId="6566A845" w14:textId="42D092D9" w:rsidR="00BC37F5" w:rsidRDefault="00BC37F5" w:rsidP="008C3ED3">
    <w:pPr>
      <w:pStyle w:val="Sidefod"/>
      <w:rPr>
        <w:rStyle w:val="SidefodTegn"/>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9FB48E1" w14:textId="77777777" w:rsidR="00806F3C" w:rsidRDefault="00806F3C" w:rsidP="002316D4">
      <w:pPr>
        <w:spacing w:before="120" w:line="240" w:lineRule="auto"/>
        <w:contextualSpacing/>
      </w:pPr>
    </w:p>
  </w:footnote>
  <w:footnote w:type="continuationSeparator" w:id="0">
    <w:p w14:paraId="02E56409" w14:textId="77777777" w:rsidR="00806F3C" w:rsidRDefault="00806F3C" w:rsidP="00D51C50">
      <w:pPr>
        <w:spacing w:before="120" w:line="240" w:lineRule="auto"/>
        <w:contextualSpacing/>
      </w:pPr>
    </w:p>
  </w:footnote>
  <w:footnote w:type="continuationNotice" w:id="1">
    <w:p w14:paraId="3F3830E0" w14:textId="77777777" w:rsidR="00806F3C" w:rsidRDefault="00806F3C" w:rsidP="00D51C50">
      <w:pPr>
        <w:spacing w:before="120" w:line="240" w:lineRule="auto"/>
        <w:contextualSpacing/>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3FA4F5" w14:textId="77777777" w:rsidR="004D3823" w:rsidRDefault="004D3823">
    <w:pPr>
      <w:pStyle w:val="Sidehoved"/>
    </w:pPr>
    <w:r>
      <w:rPr>
        <w:noProof/>
      </w:rPr>
      <w:drawing>
        <wp:anchor distT="0" distB="0" distL="0" distR="0" simplePos="0" relativeHeight="251658240" behindDoc="0" locked="0" layoutInCell="1" allowOverlap="1" wp14:anchorId="3238A4C4" wp14:editId="4215D00A">
          <wp:simplePos x="0" y="0"/>
          <wp:positionH relativeFrom="page">
            <wp:posOffset>6073200</wp:posOffset>
          </wp:positionH>
          <wp:positionV relativeFrom="page">
            <wp:posOffset>467999</wp:posOffset>
          </wp:positionV>
          <wp:extent cx="950400" cy="244999"/>
          <wp:effectExtent l="0" t="0" r="0" b="0"/>
          <wp:wrapNone/>
          <wp:docPr id="2041740594" name="LogoHide"/>
          <wp:cNvGraphicFramePr/>
          <a:graphic xmlns:a="http://schemas.openxmlformats.org/drawingml/2006/main">
            <a:graphicData uri="http://schemas.openxmlformats.org/drawingml/2006/picture">
              <pic:pic xmlns:pic="http://schemas.openxmlformats.org/drawingml/2006/picture">
                <pic:nvPicPr>
                  <pic:cNvPr id="1193829055" name="LogoHide"/>
                  <pic:cNvPicPr/>
                </pic:nvPicPr>
                <pic:blipFill>
                  <a:blip r:embed="rId1"/>
                  <a:srcRect/>
                  <a:stretch/>
                </pic:blipFill>
                <pic:spPr>
                  <a:xfrm>
                    <a:off x="0" y="0"/>
                    <a:ext cx="950400" cy="244999"/>
                  </a:xfrm>
                  <a:prstGeom prst="rect">
                    <a:avLst/>
                  </a:prstGeom>
                </pic:spPr>
              </pic:pic>
            </a:graphicData>
          </a:graphic>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676004" w14:textId="30C6D314" w:rsidR="004D3823" w:rsidRDefault="004D3823">
    <w:pPr>
      <w:pStyle w:val="Sidehoved"/>
    </w:pPr>
  </w:p>
  <w:p w14:paraId="47DB6F17" w14:textId="569C6E6C" w:rsidR="00AB0B02" w:rsidRDefault="00FD3667">
    <w:pPr>
      <w:pStyle w:val="Sidehoved"/>
    </w:pPr>
    <w:r>
      <w:rPr>
        <w:noProof/>
      </w:rPr>
      <mc:AlternateContent>
        <mc:Choice Requires="wps">
          <w:drawing>
            <wp:anchor distT="0" distB="0" distL="114300" distR="114300" simplePos="0" relativeHeight="251658241" behindDoc="0" locked="0" layoutInCell="1" allowOverlap="1" wp14:anchorId="4DED4B78" wp14:editId="6025AF95">
              <wp:simplePos x="0" y="0"/>
              <wp:positionH relativeFrom="rightMargin">
                <wp:posOffset>543758</wp:posOffset>
              </wp:positionH>
              <wp:positionV relativeFrom="topMargin">
                <wp:align>bottom</wp:align>
              </wp:positionV>
              <wp:extent cx="1504800" cy="799200"/>
              <wp:effectExtent l="0" t="0" r="0" b="1270"/>
              <wp:wrapNone/>
              <wp:docPr id="1432493596" name="Date"/>
              <wp:cNvGraphicFramePr/>
              <a:graphic xmlns:a="http://schemas.openxmlformats.org/drawingml/2006/main">
                <a:graphicData uri="http://schemas.microsoft.com/office/word/2010/wordprocessingShape">
                  <wps:wsp>
                    <wps:cNvSpPr txBox="1"/>
                    <wps:spPr>
                      <a:xfrm>
                        <a:off x="0" y="0"/>
                        <a:ext cx="1504800" cy="799200"/>
                      </a:xfrm>
                      <a:prstGeom prst="rect">
                        <a:avLst/>
                      </a:prstGeom>
                      <a:noFill/>
                      <a:ln w="6350">
                        <a:noFill/>
                      </a:ln>
                    </wps:spPr>
                    <wps:txbx>
                      <w:txbxContent>
                        <w:sdt>
                          <w:sdtPr>
                            <w:alias w:val="Date"/>
                            <w:tag w:val="{&quot;templafy&quot;:{&quot;id&quot;:&quot;39c0942a-961f-4a35-9489-414a16ce7eb2&quot;}}"/>
                            <w:id w:val="-1301838967"/>
                            <w:placeholder>
                              <w:docPart w:val="9B823EE03451495C8D52CC456B168109"/>
                            </w:placeholder>
                            <w15:color w:val="FF0000"/>
                          </w:sdtPr>
                          <w:sdtContent>
                            <w:p w14:paraId="06935073" w14:textId="74A2B97A" w:rsidR="00180A73" w:rsidRDefault="00C648EF">
                              <w:pPr>
                                <w:pStyle w:val="Template-Date"/>
                              </w:pPr>
                              <w:r>
                                <w:fldChar w:fldCharType="begin"/>
                              </w:r>
                              <w:r>
                                <w:instrText xml:space="preserve"> TIME \@ "d. MMMM yyyy" </w:instrText>
                              </w:r>
                              <w:r>
                                <w:fldChar w:fldCharType="separate"/>
                              </w:r>
                              <w:r w:rsidR="006E14DB">
                                <w:rPr>
                                  <w:noProof/>
                                </w:rPr>
                                <w:t>14. september 2026</w:t>
                              </w:r>
                              <w:r>
                                <w:fldChar w:fldCharType="end"/>
                              </w:r>
                            </w:p>
                          </w:sdtContent>
                        </w:sdt>
                      </w:txbxContent>
                    </wps:txbx>
                    <wps:bodyPr rot="0" spcFirstLastPara="0" vertOverflow="overflow" horzOverflow="overflow" vert="horz" wrap="square" lIns="0" tIns="18000" rIns="54000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DED4B78" id="_x0000_t202" coordsize="21600,21600" o:spt="202" path="m,l,21600r21600,l21600,xe">
              <v:stroke joinstyle="miter"/>
              <v:path gradientshapeok="t" o:connecttype="rect"/>
            </v:shapetype>
            <v:shape id="Date" o:spid="_x0000_s1026" type="#_x0000_t202" style="position:absolute;margin-left:42.8pt;margin-top:0;width:118.5pt;height:62.95pt;z-index:251658241;visibility:visible;mso-wrap-style:square;mso-width-percent:0;mso-height-percent:0;mso-wrap-distance-left:9pt;mso-wrap-distance-top:0;mso-wrap-distance-right:9pt;mso-wrap-distance-bottom:0;mso-position-horizontal:absolute;mso-position-horizontal-relative:right-margin-area;mso-position-vertical:bottom;mso-position-vertical-relative:top-margin-area;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fV7XFQIAACUEAAAOAAAAZHJzL2Uyb0RvYy54bWysU01v2zAMvQ/YfxB0X+x0TdcacYqsRYYB&#10;RVsgHXpWZCk2IIsapcTOfv0o2UmKbqdhF5k0KX689zS/7VvD9gp9A7bk00nOmbISqsZuS/7jZfXp&#10;mjMfhK2EAatKflCe3y4+fph3rlAXUIOpFDIqYn3RuZLXIbgiy7ysVSv8BJyyFNSArQjk4jarUHRU&#10;vTXZRZ5fZR1g5RCk8p7+3g9Bvkj1tVYyPGntVWCm5DRbSCemcxPPbDEXxRaFqxs5jiH+YYpWNJaa&#10;nkrdiyDYDps/SrWNRPCgw0RCm4HWjVRpB9pmmr/bZl0Lp9IuBI53J5j8/ysrH/dr94ws9F+hJwIj&#10;IJ3zhaefcZ9eYxu/NCmjOEF4OMGm+sBkvDTLL69zCkmKfbm5IV5imex826EP3xS0LBolR6IloSX2&#10;Dz4MqceU2MzCqjEmUWMs60p+9XmWpwunCBU3lnqcZ41W6Df9uMAGqgPthTBQ7p1cNdT8QfjwLJA4&#10;pnlJt+GJDm2AmsBocVYD/vrb/5hP0FOUs440U3L/cydQcWa+WyIlCiwZU4KDHEzO7JIc8jbHHLtr&#10;74D0OKWn4WQyY3IwR1MjtK+k62VsRyFhJTUteTiad2GQML0LqZbLlER6ciI82LWTsXTEMWL60r8K&#10;dCPwgSh7hKOsRPEO/yF3YGC5C6CbRE5EdoBzBJy0mOgd300U+1s/ZZ1f9+I3AAAA//8DAFBLAwQU&#10;AAYACAAAACEAka0YtN4AAAAHAQAADwAAAGRycy9kb3ducmV2LnhtbEyPPU/DMBCGdyT+g3VILBV1&#10;atSqDXGqio+BgYHCwOjE1yQ0Pke2mwZ+PccE46v30XvPFdvJ9WLEEDtPGhbzDARS7W1HjYb3t6eb&#10;NYiYDFnTe0INXxhhW15eFCa3/kyvOO5TI3iEYm40tCkNuZSxbtGZOPcDEncHH5xJHEMjbTBnHne9&#10;VFm2ks50xBdaM+B9i/Vxf3IaZi9qN2aHh88ZJvn8vfh4DNXmqPX11bS7A5FwSn8w/OqzOpTsVPkT&#10;2Sh6DevlikkN/BC3t0pxrBhTyw3IspD//csfAAAA//8DAFBLAQItABQABgAIAAAAIQC2gziS/gAA&#10;AOEBAAATAAAAAAAAAAAAAAAAAAAAAABbQ29udGVudF9UeXBlc10ueG1sUEsBAi0AFAAGAAgAAAAh&#10;ADj9If/WAAAAlAEAAAsAAAAAAAAAAAAAAAAALwEAAF9yZWxzLy5yZWxzUEsBAi0AFAAGAAgAAAAh&#10;AAN9XtcVAgAAJQQAAA4AAAAAAAAAAAAAAAAALgIAAGRycy9lMm9Eb2MueG1sUEsBAi0AFAAGAAgA&#10;AAAhAJGtGLTeAAAABwEAAA8AAAAAAAAAAAAAAAAAbwQAAGRycy9kb3ducmV2LnhtbFBLBQYAAAAA&#10;BAAEAPMAAAB6BQAAAAA=&#10;" filled="f" stroked="f" strokeweight=".5pt">
              <v:textbox inset="0,.5mm,15mm,0">
                <w:txbxContent>
                  <w:sdt>
                    <w:sdtPr>
                      <w:alias w:val="Date"/>
                      <w:tag w:val="{&quot;templafy&quot;:{&quot;id&quot;:&quot;39c0942a-961f-4a35-9489-414a16ce7eb2&quot;}}"/>
                      <w:id w:val="-1301838967"/>
                      <w:placeholder>
                        <w:docPart w:val="9B823EE03451495C8D52CC456B168109"/>
                      </w:placeholder>
                      <w15:color w:val="FF0000"/>
                    </w:sdtPr>
                    <w:sdtContent>
                      <w:p w14:paraId="06935073" w14:textId="74A2B97A" w:rsidR="00180A73" w:rsidRDefault="00C648EF">
                        <w:pPr>
                          <w:pStyle w:val="Template-Date"/>
                        </w:pPr>
                        <w:r>
                          <w:fldChar w:fldCharType="begin"/>
                        </w:r>
                        <w:r>
                          <w:instrText xml:space="preserve"> TIME \@ "d. MMMM yyyy" </w:instrText>
                        </w:r>
                        <w:r>
                          <w:fldChar w:fldCharType="separate"/>
                        </w:r>
                        <w:r w:rsidR="006E14DB">
                          <w:rPr>
                            <w:noProof/>
                          </w:rPr>
                          <w:t>14. september 2026</w:t>
                        </w:r>
                        <w:r>
                          <w:fldChar w:fldCharType="end"/>
                        </w:r>
                      </w:p>
                    </w:sdtContent>
                  </w:sdt>
                </w:txbxContent>
              </v:textbox>
              <w10:wrap anchorx="margin" anchory="margin"/>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C119AF" w14:textId="77777777" w:rsidR="004D3823" w:rsidRDefault="004D3823">
    <w:pPr>
      <w:pStyle w:val="Sidehoved"/>
    </w:pPr>
  </w:p>
  <w:p w14:paraId="54034256" w14:textId="4094A0F4" w:rsidR="004D3823" w:rsidRDefault="00A50853">
    <w:pPr>
      <w:pStyle w:val="Sidehoved"/>
      <w:rPr>
        <w:noProof/>
      </w:rPr>
    </w:pPr>
    <w:r>
      <w:rPr>
        <w:noProof/>
      </w:rPr>
      <mc:AlternateContent>
        <mc:Choice Requires="wps">
          <w:drawing>
            <wp:anchor distT="0" distB="0" distL="114300" distR="114300" simplePos="0" relativeHeight="251658242" behindDoc="0" locked="0" layoutInCell="1" allowOverlap="1" wp14:anchorId="34454541" wp14:editId="231F1351">
              <wp:simplePos x="0" y="0"/>
              <wp:positionH relativeFrom="page">
                <wp:align>right</wp:align>
              </wp:positionH>
              <wp:positionV relativeFrom="margin">
                <wp:align>top</wp:align>
              </wp:positionV>
              <wp:extent cx="1504800" cy="799200"/>
              <wp:effectExtent l="0" t="0" r="0" b="1270"/>
              <wp:wrapNone/>
              <wp:docPr id="1409924957" name="Date"/>
              <wp:cNvGraphicFramePr/>
              <a:graphic xmlns:a="http://schemas.openxmlformats.org/drawingml/2006/main">
                <a:graphicData uri="http://schemas.microsoft.com/office/word/2010/wordprocessingShape">
                  <wps:wsp>
                    <wps:cNvSpPr txBox="1"/>
                    <wps:spPr>
                      <a:xfrm>
                        <a:off x="0" y="0"/>
                        <a:ext cx="1504800" cy="799200"/>
                      </a:xfrm>
                      <a:prstGeom prst="rect">
                        <a:avLst/>
                      </a:prstGeom>
                      <a:noFill/>
                      <a:ln w="6350">
                        <a:noFill/>
                      </a:ln>
                    </wps:spPr>
                    <wps:txbx>
                      <w:txbxContent>
                        <w:sdt>
                          <w:sdtPr>
                            <w:alias w:val="Date"/>
                            <w:tag w:val="{&quot;templafy&quot;:{&quot;id&quot;:&quot;39c0942a-961f-4a35-9489-414a16ce7eb2&quot;}}"/>
                            <w:id w:val="-1896808115"/>
                            <w15:color w:val="FF0000"/>
                          </w:sdtPr>
                          <w:sdtContent>
                            <w:p w14:paraId="13840D15" w14:textId="0B1EC4B3" w:rsidR="00A50853" w:rsidRDefault="00C648EF" w:rsidP="00A50853">
                              <w:pPr>
                                <w:pStyle w:val="Template-Date"/>
                              </w:pPr>
                              <w:r>
                                <w:fldChar w:fldCharType="begin"/>
                              </w:r>
                              <w:r>
                                <w:instrText xml:space="preserve"> TIME \@ "d. MMMM yyyy" </w:instrText>
                              </w:r>
                              <w:r>
                                <w:fldChar w:fldCharType="separate"/>
                              </w:r>
                              <w:r w:rsidR="006E14DB">
                                <w:rPr>
                                  <w:noProof/>
                                </w:rPr>
                                <w:t>14. september 2026</w:t>
                              </w:r>
                              <w:r>
                                <w:fldChar w:fldCharType="end"/>
                              </w:r>
                            </w:p>
                          </w:sdtContent>
                        </w:sdt>
                      </w:txbxContent>
                    </wps:txbx>
                    <wps:bodyPr rot="0" spcFirstLastPara="0" vertOverflow="overflow" horzOverflow="overflow" vert="horz" wrap="square" lIns="0" tIns="18000" rIns="54000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4454541" id="_x0000_t202" coordsize="21600,21600" o:spt="202" path="m,l,21600r21600,l21600,xe">
              <v:stroke joinstyle="miter"/>
              <v:path gradientshapeok="t" o:connecttype="rect"/>
            </v:shapetype>
            <v:shape id="_x0000_s1027" type="#_x0000_t202" style="position:absolute;margin-left:67.3pt;margin-top:0;width:118.5pt;height:62.95pt;z-index:251658242;visibility:visible;mso-wrap-style:square;mso-width-percent:0;mso-height-percent:0;mso-wrap-distance-left:9pt;mso-wrap-distance-top:0;mso-wrap-distance-right:9pt;mso-wrap-distance-bottom:0;mso-position-horizontal:right;mso-position-horizontal-relative:page;mso-position-vertical:top;mso-position-vertical-relative:margin;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8BMAFwIAACwEAAAOAAAAZHJzL2Uyb0RvYy54bWysU01vGyEQvVfqf0Dc410ncZqsvI7cRK4q&#10;WUkkp8oZs+BFAoYC9q776zuw/ojSnqpe2JmdYT7ee0zve6PJTvigwNZ0PCopEZZDo+ympj9eFxe3&#10;lITIbMM0WFHTvQj0fvb507RzlbiEFnQjPMEiNlSdq2kbo6uKIvBWGBZG4ITFoARvWETXb4rGsw6r&#10;G11cluVN0YFvnAcuQsC/j0OQznJ9KQWPz1IGEYmuKc4W8+nzuU5nMZuyauOZaxU/jMH+YQrDlMWm&#10;p1KPLDKy9eqPUkZxDwFkHHEwBUipuMg74Dbj8sM2q5Y5kXdBcII7wRT+X1n+tFu5F09i/xV6JDAB&#10;0rlQBfyZ9umlN+mLkxKMI4T7E2yij4SnS5Py+rbEEMfYl7s75CWVKc63nQ/xmwBDklFTj7RktNhu&#10;GeKQekxJzSwslNaZGm1JV9Obq0mZL5wiWFxb7HGeNVmxX/dENe/2WEOzx/U8DMwHxxcKZ1iyEF+Y&#10;R6pxbJRvfMZDasBecLAoacH/+tv/lI8MYJSSDqVT0/Bzy7ygRH+3yE3SWTbGiAo6PjuTa3TQWx9z&#10;7NY8AMpyjC/E8Wym5KiPpvRg3lDe89QOQ8xybFrTeDQf4qBkfB5czOc5CWXlWFzaleOpdIIzQfva&#10;vzHvDvhHZO4Jjupi1QcahtyBiPk2glSZowTwAOcBd5RkZvnwfJLm3/s56/zIZ78BAAD//wMAUEsD&#10;BBQABgAIAAAAIQCJzxbY3QAAAAUBAAAPAAAAZHJzL2Rvd25yZXYueG1sTI9LT8MwEITvSPwHaytx&#10;qajTIB4NcaqKx4FDDxQOHJ14m6SN15HtpqG/ni0XuKw0mtHsN/lytJ0Y0IfWkYL5LAGBVDnTUq3g&#10;8+P1+gFEiJqM7hyhgm8MsCwuL3KdGXekdxw2sRZcQiHTCpoY+0zKUDVodZi5Hom9rfNWR5a+lsbr&#10;I5fbTqZJcietbok/NLrHpwar/eZgFUzX6WpIts+7KUb5dpp/vfhysVfqajKuHkFEHONfGM74jA4F&#10;M5XuQCaITgEPib+XvfTmnmXJofR2AbLI5X/64gcAAP//AwBQSwECLQAUAAYACAAAACEAtoM4kv4A&#10;AADhAQAAEwAAAAAAAAAAAAAAAAAAAAAAW0NvbnRlbnRfVHlwZXNdLnhtbFBLAQItABQABgAIAAAA&#10;IQA4/SH/1gAAAJQBAAALAAAAAAAAAAAAAAAAAC8BAABfcmVscy8ucmVsc1BLAQItABQABgAIAAAA&#10;IQAH8BMAFwIAACwEAAAOAAAAAAAAAAAAAAAAAC4CAABkcnMvZTJvRG9jLnhtbFBLAQItABQABgAI&#10;AAAAIQCJzxbY3QAAAAUBAAAPAAAAAAAAAAAAAAAAAHEEAABkcnMvZG93bnJldi54bWxQSwUGAAAA&#10;AAQABADzAAAAewUAAAAA&#10;" filled="f" stroked="f" strokeweight=".5pt">
              <v:textbox inset="0,.5mm,15mm,0">
                <w:txbxContent>
                  <w:sdt>
                    <w:sdtPr>
                      <w:alias w:val="Date"/>
                      <w:tag w:val="{&quot;templafy&quot;:{&quot;id&quot;:&quot;39c0942a-961f-4a35-9489-414a16ce7eb2&quot;}}"/>
                      <w:id w:val="-1896808115"/>
                      <w15:color w:val="FF0000"/>
                    </w:sdtPr>
                    <w:sdtContent>
                      <w:p w14:paraId="13840D15" w14:textId="0B1EC4B3" w:rsidR="00A50853" w:rsidRDefault="00C648EF" w:rsidP="00A50853">
                        <w:pPr>
                          <w:pStyle w:val="Template-Date"/>
                        </w:pPr>
                        <w:r>
                          <w:fldChar w:fldCharType="begin"/>
                        </w:r>
                        <w:r>
                          <w:instrText xml:space="preserve"> TIME \@ "d. MMMM yyyy" </w:instrText>
                        </w:r>
                        <w:r>
                          <w:fldChar w:fldCharType="separate"/>
                        </w:r>
                        <w:r w:rsidR="006E14DB">
                          <w:rPr>
                            <w:noProof/>
                          </w:rPr>
                          <w:t>14. september 2026</w:t>
                        </w:r>
                        <w:r>
                          <w:fldChar w:fldCharType="end"/>
                        </w:r>
                      </w:p>
                    </w:sdtContent>
                  </w:sdt>
                </w:txbxContent>
              </v:textbox>
              <w10:wrap anchorx="page" anchory="margin"/>
            </v:shape>
          </w:pict>
        </mc:Fallback>
      </mc:AlternateContent>
    </w:r>
  </w:p>
  <w:p w14:paraId="1E309E6C" w14:textId="77777777" w:rsidR="00B42FFD" w:rsidRPr="004D3823" w:rsidRDefault="00B42FFD">
    <w:pPr>
      <w:pStyle w:val="Sidehove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A921C7"/>
    <w:multiLevelType w:val="multilevel"/>
    <w:tmpl w:val="2DFECA58"/>
    <w:lvl w:ilvl="0">
      <w:start w:val="1"/>
      <w:numFmt w:val="bullet"/>
      <w:pStyle w:val="Tabel-opstillingspunktegn"/>
      <w:lvlText w:val="•"/>
      <w:lvlJc w:val="left"/>
      <w:pPr>
        <w:ind w:left="284" w:hanging="171"/>
      </w:pPr>
      <w:rPr>
        <w:rFonts w:ascii="Arial" w:hAnsi="Arial" w:hint="default"/>
      </w:rPr>
    </w:lvl>
    <w:lvl w:ilvl="1">
      <w:start w:val="1"/>
      <w:numFmt w:val="bullet"/>
      <w:lvlText w:val="•"/>
      <w:lvlJc w:val="left"/>
      <w:pPr>
        <w:ind w:left="454" w:hanging="171"/>
      </w:pPr>
      <w:rPr>
        <w:rFonts w:ascii="Arial" w:hAnsi="Arial" w:hint="default"/>
      </w:rPr>
    </w:lvl>
    <w:lvl w:ilvl="2">
      <w:start w:val="1"/>
      <w:numFmt w:val="bullet"/>
      <w:lvlText w:val="•"/>
      <w:lvlJc w:val="left"/>
      <w:pPr>
        <w:ind w:left="624" w:hanging="171"/>
      </w:pPr>
      <w:rPr>
        <w:rFonts w:ascii="Arial" w:hAnsi="Arial" w:hint="default"/>
      </w:rPr>
    </w:lvl>
    <w:lvl w:ilvl="3">
      <w:start w:val="1"/>
      <w:numFmt w:val="bullet"/>
      <w:lvlText w:val="•"/>
      <w:lvlJc w:val="left"/>
      <w:pPr>
        <w:ind w:left="794" w:hanging="171"/>
      </w:pPr>
      <w:rPr>
        <w:rFonts w:ascii="Arial" w:hAnsi="Arial" w:hint="default"/>
      </w:rPr>
    </w:lvl>
    <w:lvl w:ilvl="4">
      <w:start w:val="1"/>
      <w:numFmt w:val="bullet"/>
      <w:lvlText w:val="•"/>
      <w:lvlJc w:val="left"/>
      <w:pPr>
        <w:ind w:left="964" w:hanging="171"/>
      </w:pPr>
      <w:rPr>
        <w:rFonts w:ascii="Arial" w:hAnsi="Arial" w:hint="default"/>
      </w:rPr>
    </w:lvl>
    <w:lvl w:ilvl="5">
      <w:start w:val="1"/>
      <w:numFmt w:val="bullet"/>
      <w:lvlText w:val="•"/>
      <w:lvlJc w:val="left"/>
      <w:pPr>
        <w:ind w:left="1134" w:hanging="171"/>
      </w:pPr>
      <w:rPr>
        <w:rFonts w:ascii="Arial" w:hAnsi="Arial" w:hint="default"/>
      </w:rPr>
    </w:lvl>
    <w:lvl w:ilvl="6">
      <w:start w:val="1"/>
      <w:numFmt w:val="bullet"/>
      <w:lvlText w:val="•"/>
      <w:lvlJc w:val="left"/>
      <w:pPr>
        <w:ind w:left="1304" w:hanging="171"/>
      </w:pPr>
      <w:rPr>
        <w:rFonts w:ascii="Arial" w:hAnsi="Arial" w:hint="default"/>
      </w:rPr>
    </w:lvl>
    <w:lvl w:ilvl="7">
      <w:start w:val="1"/>
      <w:numFmt w:val="bullet"/>
      <w:lvlText w:val="•"/>
      <w:lvlJc w:val="left"/>
      <w:pPr>
        <w:ind w:left="1474" w:hanging="171"/>
      </w:pPr>
      <w:rPr>
        <w:rFonts w:ascii="Arial" w:hAnsi="Arial" w:hint="default"/>
      </w:rPr>
    </w:lvl>
    <w:lvl w:ilvl="8">
      <w:start w:val="1"/>
      <w:numFmt w:val="bullet"/>
      <w:lvlText w:val="•"/>
      <w:lvlJc w:val="left"/>
      <w:pPr>
        <w:ind w:left="1644" w:hanging="171"/>
      </w:pPr>
      <w:rPr>
        <w:rFonts w:ascii="Arial" w:hAnsi="Arial" w:hint="default"/>
      </w:rPr>
    </w:lvl>
  </w:abstractNum>
  <w:abstractNum w:abstractNumId="1" w15:restartNumberingAfterBreak="0">
    <w:nsid w:val="057B633E"/>
    <w:multiLevelType w:val="multilevel"/>
    <w:tmpl w:val="ACCA4A74"/>
    <w:lvl w:ilvl="0">
      <w:start w:val="1"/>
      <w:numFmt w:val="lowerLetter"/>
      <w:lvlText w:val="%1."/>
      <w:lvlJc w:val="left"/>
      <w:pPr>
        <w:ind w:left="340" w:hanging="340"/>
      </w:pPr>
      <w:rPr>
        <w:rFonts w:ascii="Arial" w:hAnsi="Arial" w:cs="Arial" w:hint="default"/>
      </w:rPr>
    </w:lvl>
    <w:lvl w:ilvl="1">
      <w:start w:val="1"/>
      <w:numFmt w:val="lowerRoman"/>
      <w:lvlText w:val="%2."/>
      <w:lvlJc w:val="left"/>
      <w:pPr>
        <w:ind w:left="680" w:hanging="340"/>
      </w:pPr>
      <w:rPr>
        <w:rFonts w:asciiTheme="minorHAnsi" w:hAnsiTheme="minorHAnsi" w:hint="default"/>
      </w:rPr>
    </w:lvl>
    <w:lvl w:ilvl="2">
      <w:start w:val="1"/>
      <w:numFmt w:val="decimal"/>
      <w:lvlText w:val="%3."/>
      <w:lvlJc w:val="left"/>
      <w:pPr>
        <w:ind w:left="1020" w:hanging="340"/>
      </w:pPr>
      <w:rPr>
        <w:rFonts w:asciiTheme="minorHAnsi" w:hAnsiTheme="minorHAnsi" w:hint="default"/>
      </w:rPr>
    </w:lvl>
    <w:lvl w:ilvl="3">
      <w:start w:val="1"/>
      <w:numFmt w:val="lowerLetter"/>
      <w:lvlText w:val="%4)"/>
      <w:lvlJc w:val="left"/>
      <w:pPr>
        <w:ind w:left="1360" w:hanging="340"/>
      </w:pPr>
      <w:rPr>
        <w:rFonts w:asciiTheme="minorHAnsi" w:hAnsiTheme="minorHAnsi" w:hint="default"/>
      </w:rPr>
    </w:lvl>
    <w:lvl w:ilvl="4">
      <w:start w:val="1"/>
      <w:numFmt w:val="lowerRoman"/>
      <w:lvlText w:val="%5)"/>
      <w:lvlJc w:val="left"/>
      <w:pPr>
        <w:ind w:left="1700" w:hanging="340"/>
      </w:pPr>
      <w:rPr>
        <w:rFonts w:asciiTheme="minorHAnsi" w:hAnsiTheme="minorHAnsi" w:hint="default"/>
      </w:rPr>
    </w:lvl>
    <w:lvl w:ilvl="5">
      <w:start w:val="1"/>
      <w:numFmt w:val="decimal"/>
      <w:lvlText w:val="%6)"/>
      <w:lvlJc w:val="left"/>
      <w:pPr>
        <w:ind w:left="2040" w:hanging="340"/>
      </w:pPr>
      <w:rPr>
        <w:rFonts w:asciiTheme="minorHAnsi" w:hAnsiTheme="minorHAnsi" w:hint="default"/>
      </w:rPr>
    </w:lvl>
    <w:lvl w:ilvl="6">
      <w:start w:val="1"/>
      <w:numFmt w:val="lowerLetter"/>
      <w:lvlText w:val="(%7)"/>
      <w:lvlJc w:val="left"/>
      <w:pPr>
        <w:ind w:left="2380" w:hanging="340"/>
      </w:pPr>
      <w:rPr>
        <w:rFonts w:asciiTheme="minorHAnsi" w:hAnsiTheme="minorHAnsi" w:hint="default"/>
      </w:rPr>
    </w:lvl>
    <w:lvl w:ilvl="7">
      <w:start w:val="1"/>
      <w:numFmt w:val="lowerRoman"/>
      <w:lvlText w:val="(%8)"/>
      <w:lvlJc w:val="left"/>
      <w:pPr>
        <w:ind w:left="2720" w:hanging="340"/>
      </w:pPr>
      <w:rPr>
        <w:rFonts w:asciiTheme="minorHAnsi" w:hAnsiTheme="minorHAnsi" w:hint="default"/>
      </w:rPr>
    </w:lvl>
    <w:lvl w:ilvl="8">
      <w:start w:val="1"/>
      <w:numFmt w:val="decimal"/>
      <w:lvlText w:val="(%9)"/>
      <w:lvlJc w:val="left"/>
      <w:pPr>
        <w:ind w:left="3060" w:hanging="340"/>
      </w:pPr>
      <w:rPr>
        <w:rFonts w:asciiTheme="minorHAnsi" w:hAnsiTheme="minorHAnsi" w:hint="default"/>
      </w:rPr>
    </w:lvl>
  </w:abstractNum>
  <w:abstractNum w:abstractNumId="2" w15:restartNumberingAfterBreak="0">
    <w:nsid w:val="0EB45395"/>
    <w:multiLevelType w:val="multilevel"/>
    <w:tmpl w:val="2000001D"/>
    <w:lvl w:ilvl="0">
      <w:start w:val="1"/>
      <w:numFmt w:val="decimal"/>
      <w:lvlText w:val="%1)"/>
      <w:lvlJc w:val="left"/>
      <w:pPr>
        <w:ind w:left="360" w:hanging="360"/>
      </w:pPr>
      <w:rPr>
        <w:rFonts w:ascii="Arial" w:hAnsi="Arial" w:cs="Arial"/>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 w15:restartNumberingAfterBreak="0">
    <w:nsid w:val="0F130CCC"/>
    <w:multiLevelType w:val="multilevel"/>
    <w:tmpl w:val="98F22488"/>
    <w:lvl w:ilvl="0">
      <w:start w:val="1"/>
      <w:numFmt w:val="bullet"/>
      <w:lvlText w:val="•"/>
      <w:lvlJc w:val="left"/>
      <w:pPr>
        <w:ind w:left="340" w:hanging="340"/>
      </w:pPr>
      <w:rPr>
        <w:rFonts w:ascii="Arial" w:hAnsi="Arial" w:cs="Arial" w:hint="default"/>
      </w:rPr>
    </w:lvl>
    <w:lvl w:ilvl="1">
      <w:start w:val="1"/>
      <w:numFmt w:val="bullet"/>
      <w:lvlText w:val="•"/>
      <w:lvlJc w:val="left"/>
      <w:pPr>
        <w:ind w:left="680" w:hanging="340"/>
      </w:pPr>
      <w:rPr>
        <w:rFonts w:ascii="Aptos" w:hAnsi="Aptos" w:cs="Times New Roman" w:hint="default"/>
      </w:rPr>
    </w:lvl>
    <w:lvl w:ilvl="2">
      <w:start w:val="1"/>
      <w:numFmt w:val="bullet"/>
      <w:lvlText w:val="•"/>
      <w:lvlJc w:val="left"/>
      <w:pPr>
        <w:ind w:left="1020" w:hanging="340"/>
      </w:pPr>
      <w:rPr>
        <w:rFonts w:ascii="Aptos" w:hAnsi="Aptos" w:cs="Times New Roman" w:hint="default"/>
      </w:rPr>
    </w:lvl>
    <w:lvl w:ilvl="3">
      <w:start w:val="1"/>
      <w:numFmt w:val="bullet"/>
      <w:lvlText w:val="•"/>
      <w:lvlJc w:val="left"/>
      <w:pPr>
        <w:ind w:left="1360" w:hanging="340"/>
      </w:pPr>
      <w:rPr>
        <w:rFonts w:ascii="Aptos" w:hAnsi="Aptos" w:cs="Times New Roman" w:hint="default"/>
      </w:rPr>
    </w:lvl>
    <w:lvl w:ilvl="4">
      <w:start w:val="1"/>
      <w:numFmt w:val="bullet"/>
      <w:lvlText w:val="•"/>
      <w:lvlJc w:val="left"/>
      <w:pPr>
        <w:ind w:left="1700" w:hanging="340"/>
      </w:pPr>
      <w:rPr>
        <w:rFonts w:ascii="Aptos" w:hAnsi="Aptos" w:cs="Times New Roman" w:hint="default"/>
      </w:rPr>
    </w:lvl>
    <w:lvl w:ilvl="5">
      <w:start w:val="1"/>
      <w:numFmt w:val="bullet"/>
      <w:lvlText w:val="•"/>
      <w:lvlJc w:val="left"/>
      <w:pPr>
        <w:ind w:left="2040" w:hanging="340"/>
      </w:pPr>
      <w:rPr>
        <w:rFonts w:ascii="Aptos" w:hAnsi="Aptos" w:cs="Times New Roman" w:hint="default"/>
      </w:rPr>
    </w:lvl>
    <w:lvl w:ilvl="6">
      <w:start w:val="1"/>
      <w:numFmt w:val="bullet"/>
      <w:lvlText w:val="•"/>
      <w:lvlJc w:val="left"/>
      <w:pPr>
        <w:ind w:left="2380" w:hanging="340"/>
      </w:pPr>
      <w:rPr>
        <w:rFonts w:ascii="Aptos" w:hAnsi="Aptos" w:cs="Times New Roman" w:hint="default"/>
      </w:rPr>
    </w:lvl>
    <w:lvl w:ilvl="7">
      <w:start w:val="1"/>
      <w:numFmt w:val="bullet"/>
      <w:lvlText w:val="•"/>
      <w:lvlJc w:val="left"/>
      <w:pPr>
        <w:ind w:left="2720" w:hanging="340"/>
      </w:pPr>
      <w:rPr>
        <w:rFonts w:ascii="Aptos" w:hAnsi="Aptos" w:cs="Times New Roman" w:hint="default"/>
      </w:rPr>
    </w:lvl>
    <w:lvl w:ilvl="8">
      <w:start w:val="1"/>
      <w:numFmt w:val="bullet"/>
      <w:lvlText w:val="•"/>
      <w:lvlJc w:val="left"/>
      <w:pPr>
        <w:ind w:left="3060" w:hanging="340"/>
      </w:pPr>
      <w:rPr>
        <w:rFonts w:ascii="Aptos" w:hAnsi="Aptos" w:cs="Times New Roman" w:hint="default"/>
      </w:rPr>
    </w:lvl>
  </w:abstractNum>
  <w:abstractNum w:abstractNumId="4" w15:restartNumberingAfterBreak="0">
    <w:nsid w:val="111F72CE"/>
    <w:multiLevelType w:val="multilevel"/>
    <w:tmpl w:val="B3AA1F7A"/>
    <w:lvl w:ilvl="0">
      <w:start w:val="1"/>
      <w:numFmt w:val="decimal"/>
      <w:lvlText w:val="%1."/>
      <w:lvlJc w:val="left"/>
      <w:pPr>
        <w:ind w:left="340" w:hanging="340"/>
      </w:pPr>
      <w:rPr>
        <w:rFonts w:ascii="Arial" w:hAnsi="Arial" w:cs="Arial" w:hint="default"/>
      </w:rPr>
    </w:lvl>
    <w:lvl w:ilvl="1">
      <w:start w:val="1"/>
      <w:numFmt w:val="decimal"/>
      <w:lvlText w:val="%1.%2."/>
      <w:lvlJc w:val="left"/>
      <w:pPr>
        <w:ind w:left="964" w:hanging="624"/>
      </w:pPr>
      <w:rPr>
        <w:rFonts w:asciiTheme="minorHAnsi" w:hAnsiTheme="minorHAnsi" w:hint="default"/>
      </w:rPr>
    </w:lvl>
    <w:lvl w:ilvl="2">
      <w:start w:val="1"/>
      <w:numFmt w:val="decimal"/>
      <w:lvlText w:val="%1.%2.%3."/>
      <w:lvlJc w:val="left"/>
      <w:pPr>
        <w:ind w:left="1758" w:hanging="794"/>
      </w:pPr>
      <w:rPr>
        <w:rFonts w:asciiTheme="minorHAnsi" w:hAnsiTheme="minorHAnsi" w:hint="default"/>
      </w:rPr>
    </w:lvl>
    <w:lvl w:ilvl="3">
      <w:start w:val="1"/>
      <w:numFmt w:val="decimal"/>
      <w:lvlText w:val="%1.%2.%3.%4."/>
      <w:lvlJc w:val="left"/>
      <w:pPr>
        <w:ind w:left="2722" w:hanging="964"/>
      </w:pPr>
      <w:rPr>
        <w:rFonts w:asciiTheme="minorHAnsi" w:hAnsiTheme="minorHAnsi" w:hint="default"/>
      </w:rPr>
    </w:lvl>
    <w:lvl w:ilvl="4">
      <w:start w:val="1"/>
      <w:numFmt w:val="decimal"/>
      <w:lvlText w:val="%1.%2.%3.%4.%5."/>
      <w:lvlJc w:val="left"/>
      <w:pPr>
        <w:ind w:left="2892" w:hanging="1134"/>
      </w:pPr>
      <w:rPr>
        <w:rFonts w:asciiTheme="minorHAnsi" w:hAnsiTheme="minorHAnsi" w:hint="default"/>
      </w:rPr>
    </w:lvl>
    <w:lvl w:ilvl="5">
      <w:start w:val="1"/>
      <w:numFmt w:val="decimal"/>
      <w:lvlText w:val="%1.%2.%3.%4.%5.%6."/>
      <w:lvlJc w:val="left"/>
      <w:pPr>
        <w:ind w:left="3119" w:hanging="1361"/>
      </w:pPr>
      <w:rPr>
        <w:rFonts w:asciiTheme="minorHAnsi" w:hAnsiTheme="minorHAnsi" w:hint="default"/>
      </w:rPr>
    </w:lvl>
    <w:lvl w:ilvl="6">
      <w:start w:val="1"/>
      <w:numFmt w:val="decimal"/>
      <w:lvlText w:val="%1.%2.%3.%4.%5.%6.%7."/>
      <w:lvlJc w:val="left"/>
      <w:pPr>
        <w:ind w:left="3289" w:hanging="1531"/>
      </w:pPr>
      <w:rPr>
        <w:rFonts w:asciiTheme="minorHAnsi" w:hAnsiTheme="minorHAnsi" w:hint="default"/>
      </w:rPr>
    </w:lvl>
    <w:lvl w:ilvl="7">
      <w:start w:val="1"/>
      <w:numFmt w:val="decimal"/>
      <w:lvlText w:val="%1.%2.%3.%4.%5.%6.%7.%8."/>
      <w:lvlJc w:val="left"/>
      <w:pPr>
        <w:ind w:left="3459" w:hanging="1701"/>
      </w:pPr>
      <w:rPr>
        <w:rFonts w:asciiTheme="minorHAnsi" w:hAnsiTheme="minorHAnsi" w:hint="default"/>
      </w:rPr>
    </w:lvl>
    <w:lvl w:ilvl="8">
      <w:start w:val="1"/>
      <w:numFmt w:val="decimal"/>
      <w:lvlText w:val="%1.%2.%3.%4.%5.%6.%7.%8.%9."/>
      <w:lvlJc w:val="left"/>
      <w:pPr>
        <w:ind w:left="3686" w:hanging="1928"/>
      </w:pPr>
      <w:rPr>
        <w:rFonts w:asciiTheme="minorHAnsi" w:hAnsiTheme="minorHAnsi" w:hint="default"/>
      </w:rPr>
    </w:lvl>
  </w:abstractNum>
  <w:abstractNum w:abstractNumId="5" w15:restartNumberingAfterBreak="0">
    <w:nsid w:val="12690A5E"/>
    <w:multiLevelType w:val="multilevel"/>
    <w:tmpl w:val="98F22488"/>
    <w:lvl w:ilvl="0">
      <w:start w:val="1"/>
      <w:numFmt w:val="bullet"/>
      <w:lvlText w:val="•"/>
      <w:lvlJc w:val="left"/>
      <w:pPr>
        <w:ind w:left="340" w:hanging="340"/>
      </w:pPr>
      <w:rPr>
        <w:rFonts w:ascii="Arial" w:hAnsi="Arial" w:cs="Arial" w:hint="default"/>
      </w:rPr>
    </w:lvl>
    <w:lvl w:ilvl="1">
      <w:start w:val="1"/>
      <w:numFmt w:val="bullet"/>
      <w:lvlText w:val="•"/>
      <w:lvlJc w:val="left"/>
      <w:pPr>
        <w:ind w:left="680" w:hanging="340"/>
      </w:pPr>
      <w:rPr>
        <w:rFonts w:ascii="Aptos" w:hAnsi="Aptos" w:cs="Times New Roman" w:hint="default"/>
      </w:rPr>
    </w:lvl>
    <w:lvl w:ilvl="2">
      <w:start w:val="1"/>
      <w:numFmt w:val="bullet"/>
      <w:lvlText w:val="•"/>
      <w:lvlJc w:val="left"/>
      <w:pPr>
        <w:ind w:left="1020" w:hanging="340"/>
      </w:pPr>
      <w:rPr>
        <w:rFonts w:ascii="Aptos" w:hAnsi="Aptos" w:cs="Times New Roman" w:hint="default"/>
      </w:rPr>
    </w:lvl>
    <w:lvl w:ilvl="3">
      <w:start w:val="1"/>
      <w:numFmt w:val="bullet"/>
      <w:lvlText w:val="•"/>
      <w:lvlJc w:val="left"/>
      <w:pPr>
        <w:ind w:left="1360" w:hanging="340"/>
      </w:pPr>
      <w:rPr>
        <w:rFonts w:ascii="Aptos" w:hAnsi="Aptos" w:cs="Times New Roman" w:hint="default"/>
      </w:rPr>
    </w:lvl>
    <w:lvl w:ilvl="4">
      <w:start w:val="1"/>
      <w:numFmt w:val="bullet"/>
      <w:lvlText w:val="•"/>
      <w:lvlJc w:val="left"/>
      <w:pPr>
        <w:ind w:left="1700" w:hanging="340"/>
      </w:pPr>
      <w:rPr>
        <w:rFonts w:ascii="Aptos" w:hAnsi="Aptos" w:cs="Times New Roman" w:hint="default"/>
      </w:rPr>
    </w:lvl>
    <w:lvl w:ilvl="5">
      <w:start w:val="1"/>
      <w:numFmt w:val="bullet"/>
      <w:lvlText w:val="•"/>
      <w:lvlJc w:val="left"/>
      <w:pPr>
        <w:ind w:left="2040" w:hanging="340"/>
      </w:pPr>
      <w:rPr>
        <w:rFonts w:ascii="Aptos" w:hAnsi="Aptos" w:cs="Times New Roman" w:hint="default"/>
      </w:rPr>
    </w:lvl>
    <w:lvl w:ilvl="6">
      <w:start w:val="1"/>
      <w:numFmt w:val="bullet"/>
      <w:lvlText w:val="•"/>
      <w:lvlJc w:val="left"/>
      <w:pPr>
        <w:ind w:left="2380" w:hanging="340"/>
      </w:pPr>
      <w:rPr>
        <w:rFonts w:ascii="Aptos" w:hAnsi="Aptos" w:cs="Times New Roman" w:hint="default"/>
      </w:rPr>
    </w:lvl>
    <w:lvl w:ilvl="7">
      <w:start w:val="1"/>
      <w:numFmt w:val="bullet"/>
      <w:lvlText w:val="•"/>
      <w:lvlJc w:val="left"/>
      <w:pPr>
        <w:ind w:left="2720" w:hanging="340"/>
      </w:pPr>
      <w:rPr>
        <w:rFonts w:ascii="Aptos" w:hAnsi="Aptos" w:cs="Times New Roman" w:hint="default"/>
      </w:rPr>
    </w:lvl>
    <w:lvl w:ilvl="8">
      <w:start w:val="1"/>
      <w:numFmt w:val="bullet"/>
      <w:lvlText w:val="•"/>
      <w:lvlJc w:val="left"/>
      <w:pPr>
        <w:ind w:left="3060" w:hanging="340"/>
      </w:pPr>
      <w:rPr>
        <w:rFonts w:ascii="Aptos" w:hAnsi="Aptos" w:cs="Times New Roman" w:hint="default"/>
      </w:rPr>
    </w:lvl>
  </w:abstractNum>
  <w:abstractNum w:abstractNumId="6" w15:restartNumberingAfterBreak="0">
    <w:nsid w:val="13850DF4"/>
    <w:multiLevelType w:val="multilevel"/>
    <w:tmpl w:val="C3A4F9B6"/>
    <w:lvl w:ilvl="0">
      <w:start w:val="1"/>
      <w:numFmt w:val="decimal"/>
      <w:lvlText w:val="%1."/>
      <w:lvlJc w:val="left"/>
      <w:pPr>
        <w:ind w:left="510" w:hanging="340"/>
      </w:pPr>
      <w:rPr>
        <w:rFonts w:ascii="Arial" w:hAnsi="Arial" w:cs="Arial" w:hint="default"/>
      </w:rPr>
    </w:lvl>
    <w:lvl w:ilvl="1">
      <w:start w:val="1"/>
      <w:numFmt w:val="decimal"/>
      <w:lvlText w:val="%1.%2."/>
      <w:lvlJc w:val="left"/>
      <w:pPr>
        <w:ind w:left="794" w:hanging="624"/>
      </w:pPr>
      <w:rPr>
        <w:rFonts w:asciiTheme="minorHAnsi" w:hAnsiTheme="minorHAnsi" w:hint="default"/>
      </w:rPr>
    </w:lvl>
    <w:lvl w:ilvl="2">
      <w:start w:val="1"/>
      <w:numFmt w:val="decimal"/>
      <w:lvlText w:val="%1.%2.%3."/>
      <w:lvlJc w:val="left"/>
      <w:pPr>
        <w:ind w:left="964" w:hanging="794"/>
      </w:pPr>
      <w:rPr>
        <w:rFonts w:asciiTheme="minorHAnsi" w:hAnsiTheme="minorHAnsi" w:hint="default"/>
      </w:rPr>
    </w:lvl>
    <w:lvl w:ilvl="3">
      <w:start w:val="1"/>
      <w:numFmt w:val="decimal"/>
      <w:lvlText w:val="%1.%2.%3.%4."/>
      <w:lvlJc w:val="left"/>
      <w:pPr>
        <w:ind w:left="1134" w:hanging="964"/>
      </w:pPr>
      <w:rPr>
        <w:rFonts w:asciiTheme="minorHAnsi" w:hAnsiTheme="minorHAnsi" w:hint="default"/>
      </w:rPr>
    </w:lvl>
    <w:lvl w:ilvl="4">
      <w:start w:val="1"/>
      <w:numFmt w:val="decimal"/>
      <w:lvlText w:val="%1.%2.%3.%4.%5."/>
      <w:lvlJc w:val="left"/>
      <w:pPr>
        <w:ind w:left="1304" w:hanging="1134"/>
      </w:pPr>
      <w:rPr>
        <w:rFonts w:asciiTheme="minorHAnsi" w:hAnsiTheme="minorHAnsi" w:hint="default"/>
      </w:rPr>
    </w:lvl>
    <w:lvl w:ilvl="5">
      <w:start w:val="1"/>
      <w:numFmt w:val="decimal"/>
      <w:lvlText w:val="%1.%2.%3.%4.%5.%6."/>
      <w:lvlJc w:val="left"/>
      <w:pPr>
        <w:ind w:left="1531" w:hanging="1361"/>
      </w:pPr>
      <w:rPr>
        <w:rFonts w:asciiTheme="minorHAnsi" w:hAnsiTheme="minorHAnsi" w:hint="default"/>
      </w:rPr>
    </w:lvl>
    <w:lvl w:ilvl="6">
      <w:start w:val="1"/>
      <w:numFmt w:val="decimal"/>
      <w:lvlText w:val="%1.%2.%3.%4.%5.%6.%7."/>
      <w:lvlJc w:val="left"/>
      <w:pPr>
        <w:ind w:left="1701" w:hanging="1531"/>
      </w:pPr>
      <w:rPr>
        <w:rFonts w:asciiTheme="minorHAnsi" w:hAnsiTheme="minorHAnsi" w:hint="default"/>
      </w:rPr>
    </w:lvl>
    <w:lvl w:ilvl="7">
      <w:start w:val="1"/>
      <w:numFmt w:val="decimal"/>
      <w:lvlText w:val="%1.%2.%3.%4.%5.%6.%7.%8."/>
      <w:lvlJc w:val="left"/>
      <w:pPr>
        <w:ind w:left="1871" w:hanging="1701"/>
      </w:pPr>
      <w:rPr>
        <w:rFonts w:asciiTheme="minorHAnsi" w:hAnsiTheme="minorHAnsi" w:hint="default"/>
      </w:rPr>
    </w:lvl>
    <w:lvl w:ilvl="8">
      <w:start w:val="1"/>
      <w:numFmt w:val="decimal"/>
      <w:lvlText w:val="%1.%2.%3.%4.%5.%6.%7.%8.%9."/>
      <w:lvlJc w:val="left"/>
      <w:pPr>
        <w:ind w:left="2098" w:hanging="1928"/>
      </w:pPr>
      <w:rPr>
        <w:rFonts w:asciiTheme="minorHAnsi" w:hAnsiTheme="minorHAnsi" w:hint="default"/>
      </w:rPr>
    </w:lvl>
  </w:abstractNum>
  <w:abstractNum w:abstractNumId="7" w15:restartNumberingAfterBreak="0">
    <w:nsid w:val="13B41868"/>
    <w:multiLevelType w:val="multilevel"/>
    <w:tmpl w:val="56EE3E64"/>
    <w:lvl w:ilvl="0">
      <w:start w:val="1"/>
      <w:numFmt w:val="bullet"/>
      <w:lvlText w:val="•"/>
      <w:lvlJc w:val="left"/>
      <w:pPr>
        <w:ind w:left="340" w:hanging="340"/>
      </w:pPr>
      <w:rPr>
        <w:rFonts w:ascii="Arial" w:hAnsi="Arial" w:cs="Arial" w:hint="default"/>
      </w:rPr>
    </w:lvl>
    <w:lvl w:ilvl="1">
      <w:start w:val="1"/>
      <w:numFmt w:val="bullet"/>
      <w:lvlText w:val="•"/>
      <w:lvlJc w:val="left"/>
      <w:pPr>
        <w:ind w:left="680" w:hanging="340"/>
      </w:pPr>
      <w:rPr>
        <w:rFonts w:ascii="Aptos" w:hAnsi="Aptos" w:cs="Times New Roman" w:hint="default"/>
      </w:rPr>
    </w:lvl>
    <w:lvl w:ilvl="2">
      <w:start w:val="1"/>
      <w:numFmt w:val="bullet"/>
      <w:lvlText w:val="•"/>
      <w:lvlJc w:val="left"/>
      <w:pPr>
        <w:ind w:left="1020" w:hanging="340"/>
      </w:pPr>
      <w:rPr>
        <w:rFonts w:ascii="Aptos" w:hAnsi="Aptos" w:cs="Times New Roman" w:hint="default"/>
      </w:rPr>
    </w:lvl>
    <w:lvl w:ilvl="3">
      <w:start w:val="1"/>
      <w:numFmt w:val="bullet"/>
      <w:lvlText w:val="•"/>
      <w:lvlJc w:val="left"/>
      <w:pPr>
        <w:ind w:left="1360" w:hanging="340"/>
      </w:pPr>
      <w:rPr>
        <w:rFonts w:ascii="Aptos" w:hAnsi="Aptos" w:hint="default"/>
      </w:rPr>
    </w:lvl>
    <w:lvl w:ilvl="4">
      <w:start w:val="1"/>
      <w:numFmt w:val="bullet"/>
      <w:lvlText w:val="•"/>
      <w:lvlJc w:val="left"/>
      <w:pPr>
        <w:ind w:left="1700" w:hanging="340"/>
      </w:pPr>
      <w:rPr>
        <w:rFonts w:ascii="Aptos" w:hAnsi="Aptos" w:cs="Times New Roman" w:hint="default"/>
      </w:rPr>
    </w:lvl>
    <w:lvl w:ilvl="5">
      <w:start w:val="1"/>
      <w:numFmt w:val="bullet"/>
      <w:lvlText w:val="•"/>
      <w:lvlJc w:val="left"/>
      <w:pPr>
        <w:ind w:left="2040" w:hanging="340"/>
      </w:pPr>
      <w:rPr>
        <w:rFonts w:ascii="Aptos" w:hAnsi="Aptos" w:cs="Times New Roman" w:hint="default"/>
      </w:rPr>
    </w:lvl>
    <w:lvl w:ilvl="6">
      <w:start w:val="1"/>
      <w:numFmt w:val="bullet"/>
      <w:lvlText w:val="•"/>
      <w:lvlJc w:val="left"/>
      <w:pPr>
        <w:ind w:left="2380" w:hanging="340"/>
      </w:pPr>
      <w:rPr>
        <w:rFonts w:ascii="Aptos" w:hAnsi="Aptos" w:cs="Times New Roman" w:hint="default"/>
      </w:rPr>
    </w:lvl>
    <w:lvl w:ilvl="7">
      <w:start w:val="1"/>
      <w:numFmt w:val="bullet"/>
      <w:lvlText w:val="•"/>
      <w:lvlJc w:val="left"/>
      <w:pPr>
        <w:ind w:left="2720" w:hanging="340"/>
      </w:pPr>
      <w:rPr>
        <w:rFonts w:ascii="Aptos" w:hAnsi="Aptos" w:cs="Times New Roman" w:hint="default"/>
      </w:rPr>
    </w:lvl>
    <w:lvl w:ilvl="8">
      <w:start w:val="1"/>
      <w:numFmt w:val="bullet"/>
      <w:lvlText w:val="•"/>
      <w:lvlJc w:val="left"/>
      <w:pPr>
        <w:ind w:left="3060" w:hanging="340"/>
      </w:pPr>
      <w:rPr>
        <w:rFonts w:ascii="Aptos" w:hAnsi="Aptos" w:cs="Times New Roman" w:hint="default"/>
      </w:rPr>
    </w:lvl>
  </w:abstractNum>
  <w:abstractNum w:abstractNumId="8" w15:restartNumberingAfterBreak="0">
    <w:nsid w:val="14AD73A7"/>
    <w:multiLevelType w:val="multilevel"/>
    <w:tmpl w:val="49F225F4"/>
    <w:lvl w:ilvl="0">
      <w:start w:val="1"/>
      <w:numFmt w:val="bullet"/>
      <w:pStyle w:val="Faktaboks-opstillingspunktegn"/>
      <w:lvlText w:val="•"/>
      <w:lvlJc w:val="left"/>
      <w:pPr>
        <w:ind w:left="340" w:hanging="170"/>
      </w:pPr>
      <w:rPr>
        <w:rFonts w:ascii="Arial" w:hAnsi="Arial" w:hint="default"/>
      </w:rPr>
    </w:lvl>
    <w:lvl w:ilvl="1">
      <w:start w:val="1"/>
      <w:numFmt w:val="bullet"/>
      <w:lvlText w:val="•"/>
      <w:lvlJc w:val="left"/>
      <w:pPr>
        <w:ind w:left="510" w:hanging="170"/>
      </w:pPr>
      <w:rPr>
        <w:rFonts w:ascii="Arial" w:hAnsi="Arial" w:hint="default"/>
      </w:rPr>
    </w:lvl>
    <w:lvl w:ilvl="2">
      <w:start w:val="1"/>
      <w:numFmt w:val="bullet"/>
      <w:lvlText w:val="•"/>
      <w:lvlJc w:val="left"/>
      <w:pPr>
        <w:ind w:left="680" w:hanging="170"/>
      </w:pPr>
      <w:rPr>
        <w:rFonts w:ascii="Arial" w:hAnsi="Arial" w:hint="default"/>
      </w:rPr>
    </w:lvl>
    <w:lvl w:ilvl="3">
      <w:start w:val="1"/>
      <w:numFmt w:val="bullet"/>
      <w:lvlText w:val="•"/>
      <w:lvlJc w:val="left"/>
      <w:pPr>
        <w:ind w:left="850" w:hanging="170"/>
      </w:pPr>
      <w:rPr>
        <w:rFonts w:ascii="Arial" w:hAnsi="Arial" w:hint="default"/>
      </w:rPr>
    </w:lvl>
    <w:lvl w:ilvl="4">
      <w:start w:val="1"/>
      <w:numFmt w:val="bullet"/>
      <w:lvlText w:val="•"/>
      <w:lvlJc w:val="left"/>
      <w:pPr>
        <w:ind w:left="1020" w:hanging="170"/>
      </w:pPr>
      <w:rPr>
        <w:rFonts w:ascii="Arial" w:hAnsi="Arial" w:hint="default"/>
      </w:rPr>
    </w:lvl>
    <w:lvl w:ilvl="5">
      <w:start w:val="1"/>
      <w:numFmt w:val="bullet"/>
      <w:lvlText w:val="•"/>
      <w:lvlJc w:val="left"/>
      <w:pPr>
        <w:ind w:left="1190" w:hanging="170"/>
      </w:pPr>
      <w:rPr>
        <w:rFonts w:ascii="Arial" w:hAnsi="Arial" w:hint="default"/>
      </w:rPr>
    </w:lvl>
    <w:lvl w:ilvl="6">
      <w:start w:val="1"/>
      <w:numFmt w:val="bullet"/>
      <w:lvlText w:val="•"/>
      <w:lvlJc w:val="left"/>
      <w:pPr>
        <w:ind w:left="1360" w:hanging="170"/>
      </w:pPr>
      <w:rPr>
        <w:rFonts w:ascii="Arial" w:hAnsi="Arial" w:hint="default"/>
      </w:rPr>
    </w:lvl>
    <w:lvl w:ilvl="7">
      <w:start w:val="1"/>
      <w:numFmt w:val="bullet"/>
      <w:lvlText w:val="•"/>
      <w:lvlJc w:val="left"/>
      <w:pPr>
        <w:ind w:left="1530" w:hanging="170"/>
      </w:pPr>
      <w:rPr>
        <w:rFonts w:ascii="Arial" w:hAnsi="Arial" w:hint="default"/>
      </w:rPr>
    </w:lvl>
    <w:lvl w:ilvl="8">
      <w:start w:val="1"/>
      <w:numFmt w:val="bullet"/>
      <w:lvlText w:val="•"/>
      <w:lvlJc w:val="left"/>
      <w:pPr>
        <w:ind w:left="1700" w:hanging="170"/>
      </w:pPr>
      <w:rPr>
        <w:rFonts w:ascii="Arial" w:hAnsi="Arial" w:hint="default"/>
      </w:rPr>
    </w:lvl>
  </w:abstractNum>
  <w:abstractNum w:abstractNumId="9" w15:restartNumberingAfterBreak="0">
    <w:nsid w:val="17304E2E"/>
    <w:multiLevelType w:val="multilevel"/>
    <w:tmpl w:val="C3A4F9B6"/>
    <w:lvl w:ilvl="0">
      <w:start w:val="1"/>
      <w:numFmt w:val="decimal"/>
      <w:lvlText w:val="%1."/>
      <w:lvlJc w:val="left"/>
      <w:pPr>
        <w:ind w:left="510" w:hanging="340"/>
      </w:pPr>
      <w:rPr>
        <w:rFonts w:ascii="Arial" w:hAnsi="Arial" w:cs="Arial" w:hint="default"/>
      </w:rPr>
    </w:lvl>
    <w:lvl w:ilvl="1">
      <w:start w:val="1"/>
      <w:numFmt w:val="decimal"/>
      <w:lvlText w:val="%1.%2."/>
      <w:lvlJc w:val="left"/>
      <w:pPr>
        <w:ind w:left="794" w:hanging="624"/>
      </w:pPr>
      <w:rPr>
        <w:rFonts w:asciiTheme="minorHAnsi" w:hAnsiTheme="minorHAnsi" w:hint="default"/>
      </w:rPr>
    </w:lvl>
    <w:lvl w:ilvl="2">
      <w:start w:val="1"/>
      <w:numFmt w:val="decimal"/>
      <w:lvlText w:val="%1.%2.%3."/>
      <w:lvlJc w:val="left"/>
      <w:pPr>
        <w:ind w:left="964" w:hanging="794"/>
      </w:pPr>
      <w:rPr>
        <w:rFonts w:asciiTheme="minorHAnsi" w:hAnsiTheme="minorHAnsi" w:hint="default"/>
      </w:rPr>
    </w:lvl>
    <w:lvl w:ilvl="3">
      <w:start w:val="1"/>
      <w:numFmt w:val="decimal"/>
      <w:lvlText w:val="%1.%2.%3.%4."/>
      <w:lvlJc w:val="left"/>
      <w:pPr>
        <w:ind w:left="1134" w:hanging="964"/>
      </w:pPr>
      <w:rPr>
        <w:rFonts w:asciiTheme="minorHAnsi" w:hAnsiTheme="minorHAnsi" w:hint="default"/>
      </w:rPr>
    </w:lvl>
    <w:lvl w:ilvl="4">
      <w:start w:val="1"/>
      <w:numFmt w:val="decimal"/>
      <w:lvlText w:val="%1.%2.%3.%4.%5."/>
      <w:lvlJc w:val="left"/>
      <w:pPr>
        <w:ind w:left="1304" w:hanging="1134"/>
      </w:pPr>
      <w:rPr>
        <w:rFonts w:asciiTheme="minorHAnsi" w:hAnsiTheme="minorHAnsi" w:hint="default"/>
      </w:rPr>
    </w:lvl>
    <w:lvl w:ilvl="5">
      <w:start w:val="1"/>
      <w:numFmt w:val="decimal"/>
      <w:lvlText w:val="%1.%2.%3.%4.%5.%6."/>
      <w:lvlJc w:val="left"/>
      <w:pPr>
        <w:ind w:left="1531" w:hanging="1361"/>
      </w:pPr>
      <w:rPr>
        <w:rFonts w:asciiTheme="minorHAnsi" w:hAnsiTheme="minorHAnsi" w:hint="default"/>
      </w:rPr>
    </w:lvl>
    <w:lvl w:ilvl="6">
      <w:start w:val="1"/>
      <w:numFmt w:val="decimal"/>
      <w:lvlText w:val="%1.%2.%3.%4.%5.%6.%7."/>
      <w:lvlJc w:val="left"/>
      <w:pPr>
        <w:ind w:left="1701" w:hanging="1531"/>
      </w:pPr>
      <w:rPr>
        <w:rFonts w:asciiTheme="minorHAnsi" w:hAnsiTheme="minorHAnsi" w:hint="default"/>
      </w:rPr>
    </w:lvl>
    <w:lvl w:ilvl="7">
      <w:start w:val="1"/>
      <w:numFmt w:val="decimal"/>
      <w:lvlText w:val="%1.%2.%3.%4.%5.%6.%7.%8."/>
      <w:lvlJc w:val="left"/>
      <w:pPr>
        <w:ind w:left="1871" w:hanging="1701"/>
      </w:pPr>
      <w:rPr>
        <w:rFonts w:asciiTheme="minorHAnsi" w:hAnsiTheme="minorHAnsi" w:hint="default"/>
      </w:rPr>
    </w:lvl>
    <w:lvl w:ilvl="8">
      <w:start w:val="1"/>
      <w:numFmt w:val="decimal"/>
      <w:lvlText w:val="%1.%2.%3.%4.%5.%6.%7.%8.%9."/>
      <w:lvlJc w:val="left"/>
      <w:pPr>
        <w:ind w:left="2098" w:hanging="1928"/>
      </w:pPr>
      <w:rPr>
        <w:rFonts w:asciiTheme="minorHAnsi" w:hAnsiTheme="minorHAnsi" w:hint="default"/>
      </w:rPr>
    </w:lvl>
  </w:abstractNum>
  <w:abstractNum w:abstractNumId="10" w15:restartNumberingAfterBreak="0">
    <w:nsid w:val="1AD16F60"/>
    <w:multiLevelType w:val="multilevel"/>
    <w:tmpl w:val="56EE3E64"/>
    <w:lvl w:ilvl="0">
      <w:start w:val="1"/>
      <w:numFmt w:val="bullet"/>
      <w:lvlText w:val="•"/>
      <w:lvlJc w:val="left"/>
      <w:pPr>
        <w:ind w:left="340" w:hanging="340"/>
      </w:pPr>
      <w:rPr>
        <w:rFonts w:ascii="Arial" w:hAnsi="Arial" w:cs="Arial" w:hint="default"/>
      </w:rPr>
    </w:lvl>
    <w:lvl w:ilvl="1">
      <w:start w:val="1"/>
      <w:numFmt w:val="bullet"/>
      <w:lvlText w:val="•"/>
      <w:lvlJc w:val="left"/>
      <w:pPr>
        <w:ind w:left="680" w:hanging="340"/>
      </w:pPr>
      <w:rPr>
        <w:rFonts w:ascii="Aptos" w:hAnsi="Aptos" w:cs="Times New Roman" w:hint="default"/>
      </w:rPr>
    </w:lvl>
    <w:lvl w:ilvl="2">
      <w:start w:val="1"/>
      <w:numFmt w:val="bullet"/>
      <w:lvlText w:val="•"/>
      <w:lvlJc w:val="left"/>
      <w:pPr>
        <w:ind w:left="1020" w:hanging="340"/>
      </w:pPr>
      <w:rPr>
        <w:rFonts w:ascii="Aptos" w:hAnsi="Aptos" w:cs="Times New Roman" w:hint="default"/>
      </w:rPr>
    </w:lvl>
    <w:lvl w:ilvl="3">
      <w:start w:val="1"/>
      <w:numFmt w:val="bullet"/>
      <w:lvlText w:val="•"/>
      <w:lvlJc w:val="left"/>
      <w:pPr>
        <w:ind w:left="1360" w:hanging="340"/>
      </w:pPr>
      <w:rPr>
        <w:rFonts w:ascii="Aptos" w:hAnsi="Aptos" w:hint="default"/>
      </w:rPr>
    </w:lvl>
    <w:lvl w:ilvl="4">
      <w:start w:val="1"/>
      <w:numFmt w:val="bullet"/>
      <w:lvlText w:val="•"/>
      <w:lvlJc w:val="left"/>
      <w:pPr>
        <w:ind w:left="1700" w:hanging="340"/>
      </w:pPr>
      <w:rPr>
        <w:rFonts w:ascii="Aptos" w:hAnsi="Aptos" w:cs="Times New Roman" w:hint="default"/>
      </w:rPr>
    </w:lvl>
    <w:lvl w:ilvl="5">
      <w:start w:val="1"/>
      <w:numFmt w:val="bullet"/>
      <w:lvlText w:val="•"/>
      <w:lvlJc w:val="left"/>
      <w:pPr>
        <w:ind w:left="2040" w:hanging="340"/>
      </w:pPr>
      <w:rPr>
        <w:rFonts w:ascii="Aptos" w:hAnsi="Aptos" w:cs="Times New Roman" w:hint="default"/>
      </w:rPr>
    </w:lvl>
    <w:lvl w:ilvl="6">
      <w:start w:val="1"/>
      <w:numFmt w:val="bullet"/>
      <w:lvlText w:val="•"/>
      <w:lvlJc w:val="left"/>
      <w:pPr>
        <w:ind w:left="2380" w:hanging="340"/>
      </w:pPr>
      <w:rPr>
        <w:rFonts w:ascii="Aptos" w:hAnsi="Aptos" w:cs="Times New Roman" w:hint="default"/>
      </w:rPr>
    </w:lvl>
    <w:lvl w:ilvl="7">
      <w:start w:val="1"/>
      <w:numFmt w:val="bullet"/>
      <w:lvlText w:val="•"/>
      <w:lvlJc w:val="left"/>
      <w:pPr>
        <w:ind w:left="2720" w:hanging="340"/>
      </w:pPr>
      <w:rPr>
        <w:rFonts w:ascii="Aptos" w:hAnsi="Aptos" w:cs="Times New Roman" w:hint="default"/>
      </w:rPr>
    </w:lvl>
    <w:lvl w:ilvl="8">
      <w:start w:val="1"/>
      <w:numFmt w:val="bullet"/>
      <w:lvlText w:val="•"/>
      <w:lvlJc w:val="left"/>
      <w:pPr>
        <w:ind w:left="3060" w:hanging="340"/>
      </w:pPr>
      <w:rPr>
        <w:rFonts w:ascii="Aptos" w:hAnsi="Aptos" w:cs="Times New Roman" w:hint="default"/>
      </w:rPr>
    </w:lvl>
  </w:abstractNum>
  <w:abstractNum w:abstractNumId="11" w15:restartNumberingAfterBreak="0">
    <w:nsid w:val="1CE120E5"/>
    <w:multiLevelType w:val="multilevel"/>
    <w:tmpl w:val="7B7819A6"/>
    <w:lvl w:ilvl="0">
      <w:start w:val="1"/>
      <w:numFmt w:val="bullet"/>
      <w:lvlText w:val="•"/>
      <w:lvlJc w:val="left"/>
      <w:pPr>
        <w:ind w:left="284" w:hanging="171"/>
      </w:pPr>
      <w:rPr>
        <w:rFonts w:ascii="Arial" w:hAnsi="Arial" w:cs="Arial" w:hint="default"/>
      </w:rPr>
    </w:lvl>
    <w:lvl w:ilvl="1">
      <w:start w:val="1"/>
      <w:numFmt w:val="bullet"/>
      <w:lvlText w:val="•"/>
      <w:lvlJc w:val="left"/>
      <w:pPr>
        <w:ind w:left="454" w:hanging="171"/>
      </w:pPr>
      <w:rPr>
        <w:rFonts w:ascii="Aptos" w:hAnsi="Aptos" w:hint="default"/>
      </w:rPr>
    </w:lvl>
    <w:lvl w:ilvl="2">
      <w:start w:val="1"/>
      <w:numFmt w:val="bullet"/>
      <w:lvlText w:val="•"/>
      <w:lvlJc w:val="left"/>
      <w:pPr>
        <w:ind w:left="624" w:hanging="171"/>
      </w:pPr>
      <w:rPr>
        <w:rFonts w:ascii="Aptos" w:hAnsi="Aptos" w:hint="default"/>
      </w:rPr>
    </w:lvl>
    <w:lvl w:ilvl="3">
      <w:start w:val="1"/>
      <w:numFmt w:val="bullet"/>
      <w:lvlText w:val="•"/>
      <w:lvlJc w:val="left"/>
      <w:pPr>
        <w:ind w:left="794" w:hanging="171"/>
      </w:pPr>
      <w:rPr>
        <w:rFonts w:ascii="Aptos" w:hAnsi="Aptos" w:hint="default"/>
      </w:rPr>
    </w:lvl>
    <w:lvl w:ilvl="4">
      <w:start w:val="1"/>
      <w:numFmt w:val="bullet"/>
      <w:lvlText w:val="•"/>
      <w:lvlJc w:val="left"/>
      <w:pPr>
        <w:ind w:left="964" w:hanging="171"/>
      </w:pPr>
      <w:rPr>
        <w:rFonts w:ascii="Aptos" w:hAnsi="Aptos" w:hint="default"/>
      </w:rPr>
    </w:lvl>
    <w:lvl w:ilvl="5">
      <w:start w:val="1"/>
      <w:numFmt w:val="bullet"/>
      <w:lvlText w:val="•"/>
      <w:lvlJc w:val="left"/>
      <w:pPr>
        <w:ind w:left="1134" w:hanging="171"/>
      </w:pPr>
      <w:rPr>
        <w:rFonts w:ascii="Aptos" w:hAnsi="Aptos" w:hint="default"/>
      </w:rPr>
    </w:lvl>
    <w:lvl w:ilvl="6">
      <w:start w:val="1"/>
      <w:numFmt w:val="bullet"/>
      <w:lvlText w:val="•"/>
      <w:lvlJc w:val="left"/>
      <w:pPr>
        <w:ind w:left="1304" w:hanging="171"/>
      </w:pPr>
      <w:rPr>
        <w:rFonts w:ascii="Aptos" w:hAnsi="Aptos" w:hint="default"/>
      </w:rPr>
    </w:lvl>
    <w:lvl w:ilvl="7">
      <w:start w:val="1"/>
      <w:numFmt w:val="bullet"/>
      <w:lvlText w:val="•"/>
      <w:lvlJc w:val="left"/>
      <w:pPr>
        <w:ind w:left="1474" w:hanging="171"/>
      </w:pPr>
      <w:rPr>
        <w:rFonts w:ascii="Aptos" w:hAnsi="Aptos" w:hint="default"/>
      </w:rPr>
    </w:lvl>
    <w:lvl w:ilvl="8">
      <w:start w:val="1"/>
      <w:numFmt w:val="bullet"/>
      <w:lvlText w:val="•"/>
      <w:lvlJc w:val="left"/>
      <w:pPr>
        <w:ind w:left="1644" w:hanging="171"/>
      </w:pPr>
      <w:rPr>
        <w:rFonts w:ascii="Aptos" w:hAnsi="Aptos" w:hint="default"/>
      </w:rPr>
    </w:lvl>
  </w:abstractNum>
  <w:abstractNum w:abstractNumId="12" w15:restartNumberingAfterBreak="0">
    <w:nsid w:val="1E1F416C"/>
    <w:multiLevelType w:val="multilevel"/>
    <w:tmpl w:val="ACCA4A74"/>
    <w:lvl w:ilvl="0">
      <w:start w:val="1"/>
      <w:numFmt w:val="lowerLetter"/>
      <w:lvlText w:val="%1."/>
      <w:lvlJc w:val="left"/>
      <w:pPr>
        <w:ind w:left="340" w:hanging="340"/>
      </w:pPr>
      <w:rPr>
        <w:rFonts w:ascii="Arial" w:hAnsi="Arial" w:cs="Arial" w:hint="default"/>
      </w:rPr>
    </w:lvl>
    <w:lvl w:ilvl="1">
      <w:start w:val="1"/>
      <w:numFmt w:val="lowerRoman"/>
      <w:lvlText w:val="%2."/>
      <w:lvlJc w:val="left"/>
      <w:pPr>
        <w:ind w:left="680" w:hanging="340"/>
      </w:pPr>
      <w:rPr>
        <w:rFonts w:asciiTheme="minorHAnsi" w:hAnsiTheme="minorHAnsi" w:hint="default"/>
      </w:rPr>
    </w:lvl>
    <w:lvl w:ilvl="2">
      <w:start w:val="1"/>
      <w:numFmt w:val="decimal"/>
      <w:lvlText w:val="%3."/>
      <w:lvlJc w:val="left"/>
      <w:pPr>
        <w:ind w:left="1020" w:hanging="340"/>
      </w:pPr>
      <w:rPr>
        <w:rFonts w:asciiTheme="minorHAnsi" w:hAnsiTheme="minorHAnsi" w:hint="default"/>
      </w:rPr>
    </w:lvl>
    <w:lvl w:ilvl="3">
      <w:start w:val="1"/>
      <w:numFmt w:val="lowerLetter"/>
      <w:lvlText w:val="%4)"/>
      <w:lvlJc w:val="left"/>
      <w:pPr>
        <w:ind w:left="1360" w:hanging="340"/>
      </w:pPr>
      <w:rPr>
        <w:rFonts w:asciiTheme="minorHAnsi" w:hAnsiTheme="minorHAnsi" w:hint="default"/>
      </w:rPr>
    </w:lvl>
    <w:lvl w:ilvl="4">
      <w:start w:val="1"/>
      <w:numFmt w:val="lowerRoman"/>
      <w:lvlText w:val="%5)"/>
      <w:lvlJc w:val="left"/>
      <w:pPr>
        <w:ind w:left="1700" w:hanging="340"/>
      </w:pPr>
      <w:rPr>
        <w:rFonts w:asciiTheme="minorHAnsi" w:hAnsiTheme="minorHAnsi" w:hint="default"/>
      </w:rPr>
    </w:lvl>
    <w:lvl w:ilvl="5">
      <w:start w:val="1"/>
      <w:numFmt w:val="decimal"/>
      <w:lvlText w:val="%6)"/>
      <w:lvlJc w:val="left"/>
      <w:pPr>
        <w:ind w:left="2040" w:hanging="340"/>
      </w:pPr>
      <w:rPr>
        <w:rFonts w:asciiTheme="minorHAnsi" w:hAnsiTheme="minorHAnsi" w:hint="default"/>
      </w:rPr>
    </w:lvl>
    <w:lvl w:ilvl="6">
      <w:start w:val="1"/>
      <w:numFmt w:val="lowerLetter"/>
      <w:lvlText w:val="(%7)"/>
      <w:lvlJc w:val="left"/>
      <w:pPr>
        <w:ind w:left="2380" w:hanging="340"/>
      </w:pPr>
      <w:rPr>
        <w:rFonts w:asciiTheme="minorHAnsi" w:hAnsiTheme="minorHAnsi" w:hint="default"/>
      </w:rPr>
    </w:lvl>
    <w:lvl w:ilvl="7">
      <w:start w:val="1"/>
      <w:numFmt w:val="lowerRoman"/>
      <w:lvlText w:val="(%8)"/>
      <w:lvlJc w:val="left"/>
      <w:pPr>
        <w:ind w:left="2720" w:hanging="340"/>
      </w:pPr>
      <w:rPr>
        <w:rFonts w:asciiTheme="minorHAnsi" w:hAnsiTheme="minorHAnsi" w:hint="default"/>
      </w:rPr>
    </w:lvl>
    <w:lvl w:ilvl="8">
      <w:start w:val="1"/>
      <w:numFmt w:val="decimal"/>
      <w:lvlText w:val="(%9)"/>
      <w:lvlJc w:val="left"/>
      <w:pPr>
        <w:ind w:left="3060" w:hanging="340"/>
      </w:pPr>
      <w:rPr>
        <w:rFonts w:asciiTheme="minorHAnsi" w:hAnsiTheme="minorHAnsi" w:hint="default"/>
      </w:rPr>
    </w:lvl>
  </w:abstractNum>
  <w:abstractNum w:abstractNumId="13" w15:restartNumberingAfterBreak="0">
    <w:nsid w:val="1ED744C4"/>
    <w:multiLevelType w:val="multilevel"/>
    <w:tmpl w:val="A2225A1C"/>
    <w:lvl w:ilvl="0">
      <w:start w:val="1"/>
      <w:numFmt w:val="decimal"/>
      <w:pStyle w:val="Opstilling-talellerbogst"/>
      <w:lvlText w:val="%1."/>
      <w:lvlJc w:val="left"/>
      <w:pPr>
        <w:ind w:left="340" w:hanging="340"/>
      </w:pPr>
      <w:rPr>
        <w:rFonts w:ascii="Arial" w:hAnsi="Arial" w:cs="Arial" w:hint="default"/>
      </w:rPr>
    </w:lvl>
    <w:lvl w:ilvl="1">
      <w:start w:val="1"/>
      <w:numFmt w:val="decimal"/>
      <w:lvlText w:val="%1.%2."/>
      <w:lvlJc w:val="left"/>
      <w:pPr>
        <w:ind w:left="851" w:hanging="511"/>
      </w:pPr>
      <w:rPr>
        <w:rFonts w:ascii="Arial" w:hAnsi="Arial" w:hint="default"/>
      </w:rPr>
    </w:lvl>
    <w:lvl w:ilvl="2">
      <w:start w:val="1"/>
      <w:numFmt w:val="decimal"/>
      <w:lvlText w:val="%1.%2.%3."/>
      <w:lvlJc w:val="left"/>
      <w:pPr>
        <w:ind w:left="1531" w:hanging="680"/>
      </w:pPr>
      <w:rPr>
        <w:rFonts w:ascii="Arial" w:hAnsi="Arial" w:hint="default"/>
      </w:rPr>
    </w:lvl>
    <w:lvl w:ilvl="3">
      <w:start w:val="1"/>
      <w:numFmt w:val="decimal"/>
      <w:lvlText w:val="%1.%2.%3.%4."/>
      <w:lvlJc w:val="left"/>
      <w:pPr>
        <w:ind w:left="2381" w:hanging="850"/>
      </w:pPr>
      <w:rPr>
        <w:rFonts w:ascii="Arial" w:hAnsi="Arial" w:hint="default"/>
      </w:rPr>
    </w:lvl>
    <w:lvl w:ilvl="4">
      <w:start w:val="1"/>
      <w:numFmt w:val="decimal"/>
      <w:lvlText w:val="%1.%2.%3.%4.%5."/>
      <w:lvlJc w:val="left"/>
      <w:pPr>
        <w:ind w:left="2552" w:hanging="1021"/>
      </w:pPr>
      <w:rPr>
        <w:rFonts w:ascii="Arial" w:hAnsi="Arial" w:hint="default"/>
      </w:rPr>
    </w:lvl>
    <w:lvl w:ilvl="5">
      <w:start w:val="1"/>
      <w:numFmt w:val="decimal"/>
      <w:lvlText w:val="%1.%2.%3.%4.%5.%6."/>
      <w:lvlJc w:val="left"/>
      <w:pPr>
        <w:ind w:left="2722" w:hanging="1191"/>
      </w:pPr>
      <w:rPr>
        <w:rFonts w:ascii="Arial" w:hAnsi="Arial" w:hint="default"/>
      </w:rPr>
    </w:lvl>
    <w:lvl w:ilvl="6">
      <w:start w:val="1"/>
      <w:numFmt w:val="decimal"/>
      <w:lvlText w:val="%1.%2.%3.%4.%5.%6.%7."/>
      <w:lvlJc w:val="left"/>
      <w:pPr>
        <w:ind w:left="2835" w:hanging="1304"/>
      </w:pPr>
      <w:rPr>
        <w:rFonts w:ascii="Arial" w:hAnsi="Arial" w:hint="default"/>
      </w:rPr>
    </w:lvl>
    <w:lvl w:ilvl="7">
      <w:start w:val="1"/>
      <w:numFmt w:val="decimal"/>
      <w:lvlText w:val="%1.%2.%3.%4.%5.%6.%7.%8."/>
      <w:lvlJc w:val="left"/>
      <w:pPr>
        <w:ind w:left="3005" w:hanging="1474"/>
      </w:pPr>
      <w:rPr>
        <w:rFonts w:ascii="Arial" w:hAnsi="Arial" w:hint="default"/>
      </w:rPr>
    </w:lvl>
    <w:lvl w:ilvl="8">
      <w:start w:val="1"/>
      <w:numFmt w:val="decimal"/>
      <w:lvlText w:val="%1.%2.%3.%4.%5.%6.%7.%8.%9."/>
      <w:lvlJc w:val="left"/>
      <w:pPr>
        <w:ind w:left="3119" w:hanging="1588"/>
      </w:pPr>
      <w:rPr>
        <w:rFonts w:ascii="Arial" w:hAnsi="Arial" w:hint="default"/>
      </w:rPr>
    </w:lvl>
  </w:abstractNum>
  <w:abstractNum w:abstractNumId="14" w15:restartNumberingAfterBreak="0">
    <w:nsid w:val="1EEF7DE3"/>
    <w:multiLevelType w:val="multilevel"/>
    <w:tmpl w:val="98F22488"/>
    <w:lvl w:ilvl="0">
      <w:start w:val="1"/>
      <w:numFmt w:val="bullet"/>
      <w:lvlText w:val="•"/>
      <w:lvlJc w:val="left"/>
      <w:pPr>
        <w:ind w:left="340" w:hanging="340"/>
      </w:pPr>
      <w:rPr>
        <w:rFonts w:ascii="Arial" w:hAnsi="Arial" w:cs="Arial" w:hint="default"/>
      </w:rPr>
    </w:lvl>
    <w:lvl w:ilvl="1">
      <w:start w:val="1"/>
      <w:numFmt w:val="bullet"/>
      <w:lvlText w:val="•"/>
      <w:lvlJc w:val="left"/>
      <w:pPr>
        <w:ind w:left="680" w:hanging="340"/>
      </w:pPr>
      <w:rPr>
        <w:rFonts w:ascii="Aptos" w:hAnsi="Aptos" w:cs="Times New Roman" w:hint="default"/>
      </w:rPr>
    </w:lvl>
    <w:lvl w:ilvl="2">
      <w:start w:val="1"/>
      <w:numFmt w:val="bullet"/>
      <w:lvlText w:val="•"/>
      <w:lvlJc w:val="left"/>
      <w:pPr>
        <w:ind w:left="1020" w:hanging="340"/>
      </w:pPr>
      <w:rPr>
        <w:rFonts w:ascii="Aptos" w:hAnsi="Aptos" w:cs="Times New Roman" w:hint="default"/>
      </w:rPr>
    </w:lvl>
    <w:lvl w:ilvl="3">
      <w:start w:val="1"/>
      <w:numFmt w:val="bullet"/>
      <w:lvlText w:val="•"/>
      <w:lvlJc w:val="left"/>
      <w:pPr>
        <w:ind w:left="1360" w:hanging="340"/>
      </w:pPr>
      <w:rPr>
        <w:rFonts w:ascii="Aptos" w:hAnsi="Aptos" w:cs="Times New Roman" w:hint="default"/>
      </w:rPr>
    </w:lvl>
    <w:lvl w:ilvl="4">
      <w:start w:val="1"/>
      <w:numFmt w:val="bullet"/>
      <w:lvlText w:val="•"/>
      <w:lvlJc w:val="left"/>
      <w:pPr>
        <w:ind w:left="1700" w:hanging="340"/>
      </w:pPr>
      <w:rPr>
        <w:rFonts w:ascii="Aptos" w:hAnsi="Aptos" w:cs="Times New Roman" w:hint="default"/>
      </w:rPr>
    </w:lvl>
    <w:lvl w:ilvl="5">
      <w:start w:val="1"/>
      <w:numFmt w:val="bullet"/>
      <w:lvlText w:val="•"/>
      <w:lvlJc w:val="left"/>
      <w:pPr>
        <w:ind w:left="2040" w:hanging="340"/>
      </w:pPr>
      <w:rPr>
        <w:rFonts w:ascii="Aptos" w:hAnsi="Aptos" w:cs="Times New Roman" w:hint="default"/>
      </w:rPr>
    </w:lvl>
    <w:lvl w:ilvl="6">
      <w:start w:val="1"/>
      <w:numFmt w:val="bullet"/>
      <w:lvlText w:val="•"/>
      <w:lvlJc w:val="left"/>
      <w:pPr>
        <w:ind w:left="2380" w:hanging="340"/>
      </w:pPr>
      <w:rPr>
        <w:rFonts w:ascii="Aptos" w:hAnsi="Aptos" w:cs="Times New Roman" w:hint="default"/>
      </w:rPr>
    </w:lvl>
    <w:lvl w:ilvl="7">
      <w:start w:val="1"/>
      <w:numFmt w:val="bullet"/>
      <w:lvlText w:val="•"/>
      <w:lvlJc w:val="left"/>
      <w:pPr>
        <w:ind w:left="2720" w:hanging="340"/>
      </w:pPr>
      <w:rPr>
        <w:rFonts w:ascii="Aptos" w:hAnsi="Aptos" w:cs="Times New Roman" w:hint="default"/>
      </w:rPr>
    </w:lvl>
    <w:lvl w:ilvl="8">
      <w:start w:val="1"/>
      <w:numFmt w:val="bullet"/>
      <w:lvlText w:val="•"/>
      <w:lvlJc w:val="left"/>
      <w:pPr>
        <w:ind w:left="3060" w:hanging="340"/>
      </w:pPr>
      <w:rPr>
        <w:rFonts w:ascii="Aptos" w:hAnsi="Aptos" w:cs="Times New Roman" w:hint="default"/>
      </w:rPr>
    </w:lvl>
  </w:abstractNum>
  <w:abstractNum w:abstractNumId="15" w15:restartNumberingAfterBreak="0">
    <w:nsid w:val="20FF0461"/>
    <w:multiLevelType w:val="multilevel"/>
    <w:tmpl w:val="B004202A"/>
    <w:lvl w:ilvl="0">
      <w:start w:val="1"/>
      <w:numFmt w:val="decimal"/>
      <w:pStyle w:val="Faktaboks-opstillingstal"/>
      <w:lvlText w:val="%1."/>
      <w:lvlJc w:val="left"/>
      <w:pPr>
        <w:ind w:left="510" w:hanging="340"/>
      </w:pPr>
      <w:rPr>
        <w:rFonts w:ascii="Arial" w:hAnsi="Arial" w:cs="Arial" w:hint="default"/>
      </w:rPr>
    </w:lvl>
    <w:lvl w:ilvl="1">
      <w:start w:val="1"/>
      <w:numFmt w:val="decimal"/>
      <w:lvlText w:val="%1.%2."/>
      <w:lvlJc w:val="left"/>
      <w:pPr>
        <w:ind w:left="794" w:hanging="624"/>
      </w:pPr>
      <w:rPr>
        <w:rFonts w:ascii="Arial" w:hAnsi="Arial" w:hint="default"/>
      </w:rPr>
    </w:lvl>
    <w:lvl w:ilvl="2">
      <w:start w:val="1"/>
      <w:numFmt w:val="decimal"/>
      <w:lvlText w:val="%1.%2.%3."/>
      <w:lvlJc w:val="left"/>
      <w:pPr>
        <w:ind w:left="964" w:hanging="794"/>
      </w:pPr>
      <w:rPr>
        <w:rFonts w:ascii="Arial" w:hAnsi="Arial" w:hint="default"/>
      </w:rPr>
    </w:lvl>
    <w:lvl w:ilvl="3">
      <w:start w:val="1"/>
      <w:numFmt w:val="decimal"/>
      <w:lvlText w:val="%1.%2.%3.%4."/>
      <w:lvlJc w:val="left"/>
      <w:pPr>
        <w:ind w:left="1134" w:hanging="964"/>
      </w:pPr>
      <w:rPr>
        <w:rFonts w:ascii="Arial" w:hAnsi="Arial" w:hint="default"/>
      </w:rPr>
    </w:lvl>
    <w:lvl w:ilvl="4">
      <w:start w:val="1"/>
      <w:numFmt w:val="decimal"/>
      <w:lvlText w:val="%1.%2.%3.%4.%5."/>
      <w:lvlJc w:val="left"/>
      <w:pPr>
        <w:ind w:left="1304" w:hanging="1134"/>
      </w:pPr>
      <w:rPr>
        <w:rFonts w:ascii="Arial" w:hAnsi="Arial" w:hint="default"/>
      </w:rPr>
    </w:lvl>
    <w:lvl w:ilvl="5">
      <w:start w:val="1"/>
      <w:numFmt w:val="decimal"/>
      <w:lvlText w:val="%1.%2.%3.%4.%5.%6."/>
      <w:lvlJc w:val="left"/>
      <w:pPr>
        <w:ind w:left="1531" w:hanging="1361"/>
      </w:pPr>
      <w:rPr>
        <w:rFonts w:ascii="Arial" w:hAnsi="Arial" w:hint="default"/>
      </w:rPr>
    </w:lvl>
    <w:lvl w:ilvl="6">
      <w:start w:val="1"/>
      <w:numFmt w:val="decimal"/>
      <w:lvlText w:val="%1.%2.%3.%4.%5.%6.%7."/>
      <w:lvlJc w:val="left"/>
      <w:pPr>
        <w:ind w:left="1701" w:hanging="1531"/>
      </w:pPr>
      <w:rPr>
        <w:rFonts w:ascii="Arial" w:hAnsi="Arial" w:hint="default"/>
      </w:rPr>
    </w:lvl>
    <w:lvl w:ilvl="7">
      <w:start w:val="1"/>
      <w:numFmt w:val="decimal"/>
      <w:lvlText w:val="%1.%2.%3.%4.%5.%6.%7.%8."/>
      <w:lvlJc w:val="left"/>
      <w:pPr>
        <w:ind w:left="1871" w:hanging="1701"/>
      </w:pPr>
      <w:rPr>
        <w:rFonts w:ascii="Arial" w:hAnsi="Arial" w:hint="default"/>
      </w:rPr>
    </w:lvl>
    <w:lvl w:ilvl="8">
      <w:start w:val="1"/>
      <w:numFmt w:val="decimal"/>
      <w:lvlText w:val="%1.%2.%3.%4.%5.%6.%7.%8.%9."/>
      <w:lvlJc w:val="left"/>
      <w:pPr>
        <w:ind w:left="2098" w:hanging="1928"/>
      </w:pPr>
      <w:rPr>
        <w:rFonts w:ascii="Arial" w:hAnsi="Arial" w:hint="default"/>
      </w:rPr>
    </w:lvl>
  </w:abstractNum>
  <w:abstractNum w:abstractNumId="16" w15:restartNumberingAfterBreak="0">
    <w:nsid w:val="21987CF1"/>
    <w:multiLevelType w:val="multilevel"/>
    <w:tmpl w:val="56EE3E64"/>
    <w:lvl w:ilvl="0">
      <w:start w:val="1"/>
      <w:numFmt w:val="bullet"/>
      <w:lvlText w:val="•"/>
      <w:lvlJc w:val="left"/>
      <w:pPr>
        <w:ind w:left="340" w:hanging="340"/>
      </w:pPr>
      <w:rPr>
        <w:rFonts w:ascii="Arial" w:hAnsi="Arial" w:cs="Arial" w:hint="default"/>
      </w:rPr>
    </w:lvl>
    <w:lvl w:ilvl="1">
      <w:start w:val="1"/>
      <w:numFmt w:val="bullet"/>
      <w:lvlText w:val="•"/>
      <w:lvlJc w:val="left"/>
      <w:pPr>
        <w:ind w:left="680" w:hanging="340"/>
      </w:pPr>
      <w:rPr>
        <w:rFonts w:ascii="Aptos" w:hAnsi="Aptos" w:cs="Times New Roman" w:hint="default"/>
      </w:rPr>
    </w:lvl>
    <w:lvl w:ilvl="2">
      <w:start w:val="1"/>
      <w:numFmt w:val="bullet"/>
      <w:lvlText w:val="•"/>
      <w:lvlJc w:val="left"/>
      <w:pPr>
        <w:ind w:left="1020" w:hanging="340"/>
      </w:pPr>
      <w:rPr>
        <w:rFonts w:ascii="Aptos" w:hAnsi="Aptos" w:cs="Times New Roman" w:hint="default"/>
      </w:rPr>
    </w:lvl>
    <w:lvl w:ilvl="3">
      <w:start w:val="1"/>
      <w:numFmt w:val="bullet"/>
      <w:lvlText w:val="•"/>
      <w:lvlJc w:val="left"/>
      <w:pPr>
        <w:ind w:left="1360" w:hanging="340"/>
      </w:pPr>
      <w:rPr>
        <w:rFonts w:ascii="Aptos" w:hAnsi="Aptos" w:hint="default"/>
      </w:rPr>
    </w:lvl>
    <w:lvl w:ilvl="4">
      <w:start w:val="1"/>
      <w:numFmt w:val="bullet"/>
      <w:lvlText w:val="•"/>
      <w:lvlJc w:val="left"/>
      <w:pPr>
        <w:ind w:left="1700" w:hanging="340"/>
      </w:pPr>
      <w:rPr>
        <w:rFonts w:ascii="Aptos" w:hAnsi="Aptos" w:cs="Times New Roman" w:hint="default"/>
      </w:rPr>
    </w:lvl>
    <w:lvl w:ilvl="5">
      <w:start w:val="1"/>
      <w:numFmt w:val="bullet"/>
      <w:lvlText w:val="•"/>
      <w:lvlJc w:val="left"/>
      <w:pPr>
        <w:ind w:left="2040" w:hanging="340"/>
      </w:pPr>
      <w:rPr>
        <w:rFonts w:ascii="Aptos" w:hAnsi="Aptos" w:cs="Times New Roman" w:hint="default"/>
      </w:rPr>
    </w:lvl>
    <w:lvl w:ilvl="6">
      <w:start w:val="1"/>
      <w:numFmt w:val="bullet"/>
      <w:lvlText w:val="•"/>
      <w:lvlJc w:val="left"/>
      <w:pPr>
        <w:ind w:left="2380" w:hanging="340"/>
      </w:pPr>
      <w:rPr>
        <w:rFonts w:ascii="Aptos" w:hAnsi="Aptos" w:cs="Times New Roman" w:hint="default"/>
      </w:rPr>
    </w:lvl>
    <w:lvl w:ilvl="7">
      <w:start w:val="1"/>
      <w:numFmt w:val="bullet"/>
      <w:lvlText w:val="•"/>
      <w:lvlJc w:val="left"/>
      <w:pPr>
        <w:ind w:left="2720" w:hanging="340"/>
      </w:pPr>
      <w:rPr>
        <w:rFonts w:ascii="Aptos" w:hAnsi="Aptos" w:cs="Times New Roman" w:hint="default"/>
      </w:rPr>
    </w:lvl>
    <w:lvl w:ilvl="8">
      <w:start w:val="1"/>
      <w:numFmt w:val="bullet"/>
      <w:lvlText w:val="•"/>
      <w:lvlJc w:val="left"/>
      <w:pPr>
        <w:ind w:left="3060" w:hanging="340"/>
      </w:pPr>
      <w:rPr>
        <w:rFonts w:ascii="Aptos" w:hAnsi="Aptos" w:cs="Times New Roman" w:hint="default"/>
      </w:rPr>
    </w:lvl>
  </w:abstractNum>
  <w:abstractNum w:abstractNumId="17" w15:restartNumberingAfterBreak="0">
    <w:nsid w:val="286C792A"/>
    <w:multiLevelType w:val="multilevel"/>
    <w:tmpl w:val="98F22488"/>
    <w:lvl w:ilvl="0">
      <w:start w:val="1"/>
      <w:numFmt w:val="bullet"/>
      <w:lvlText w:val="•"/>
      <w:lvlJc w:val="left"/>
      <w:pPr>
        <w:ind w:left="340" w:hanging="340"/>
      </w:pPr>
      <w:rPr>
        <w:rFonts w:ascii="Arial" w:hAnsi="Arial" w:cs="Arial" w:hint="default"/>
      </w:rPr>
    </w:lvl>
    <w:lvl w:ilvl="1">
      <w:start w:val="1"/>
      <w:numFmt w:val="bullet"/>
      <w:lvlText w:val="•"/>
      <w:lvlJc w:val="left"/>
      <w:pPr>
        <w:ind w:left="680" w:hanging="340"/>
      </w:pPr>
      <w:rPr>
        <w:rFonts w:ascii="Aptos" w:hAnsi="Aptos" w:cs="Times New Roman" w:hint="default"/>
      </w:rPr>
    </w:lvl>
    <w:lvl w:ilvl="2">
      <w:start w:val="1"/>
      <w:numFmt w:val="bullet"/>
      <w:lvlText w:val="•"/>
      <w:lvlJc w:val="left"/>
      <w:pPr>
        <w:ind w:left="1020" w:hanging="340"/>
      </w:pPr>
      <w:rPr>
        <w:rFonts w:ascii="Aptos" w:hAnsi="Aptos" w:cs="Times New Roman" w:hint="default"/>
      </w:rPr>
    </w:lvl>
    <w:lvl w:ilvl="3">
      <w:start w:val="1"/>
      <w:numFmt w:val="bullet"/>
      <w:lvlText w:val="•"/>
      <w:lvlJc w:val="left"/>
      <w:pPr>
        <w:ind w:left="1360" w:hanging="340"/>
      </w:pPr>
      <w:rPr>
        <w:rFonts w:ascii="Aptos" w:hAnsi="Aptos" w:cs="Times New Roman" w:hint="default"/>
      </w:rPr>
    </w:lvl>
    <w:lvl w:ilvl="4">
      <w:start w:val="1"/>
      <w:numFmt w:val="bullet"/>
      <w:lvlText w:val="•"/>
      <w:lvlJc w:val="left"/>
      <w:pPr>
        <w:ind w:left="1700" w:hanging="340"/>
      </w:pPr>
      <w:rPr>
        <w:rFonts w:ascii="Aptos" w:hAnsi="Aptos" w:cs="Times New Roman" w:hint="default"/>
      </w:rPr>
    </w:lvl>
    <w:lvl w:ilvl="5">
      <w:start w:val="1"/>
      <w:numFmt w:val="bullet"/>
      <w:lvlText w:val="•"/>
      <w:lvlJc w:val="left"/>
      <w:pPr>
        <w:ind w:left="2040" w:hanging="340"/>
      </w:pPr>
      <w:rPr>
        <w:rFonts w:ascii="Aptos" w:hAnsi="Aptos" w:cs="Times New Roman" w:hint="default"/>
      </w:rPr>
    </w:lvl>
    <w:lvl w:ilvl="6">
      <w:start w:val="1"/>
      <w:numFmt w:val="bullet"/>
      <w:lvlText w:val="•"/>
      <w:lvlJc w:val="left"/>
      <w:pPr>
        <w:ind w:left="2380" w:hanging="340"/>
      </w:pPr>
      <w:rPr>
        <w:rFonts w:ascii="Aptos" w:hAnsi="Aptos" w:cs="Times New Roman" w:hint="default"/>
      </w:rPr>
    </w:lvl>
    <w:lvl w:ilvl="7">
      <w:start w:val="1"/>
      <w:numFmt w:val="bullet"/>
      <w:lvlText w:val="•"/>
      <w:lvlJc w:val="left"/>
      <w:pPr>
        <w:ind w:left="2720" w:hanging="340"/>
      </w:pPr>
      <w:rPr>
        <w:rFonts w:ascii="Aptos" w:hAnsi="Aptos" w:cs="Times New Roman" w:hint="default"/>
      </w:rPr>
    </w:lvl>
    <w:lvl w:ilvl="8">
      <w:start w:val="1"/>
      <w:numFmt w:val="bullet"/>
      <w:lvlText w:val="•"/>
      <w:lvlJc w:val="left"/>
      <w:pPr>
        <w:ind w:left="3060" w:hanging="340"/>
      </w:pPr>
      <w:rPr>
        <w:rFonts w:ascii="Aptos" w:hAnsi="Aptos" w:cs="Times New Roman" w:hint="default"/>
      </w:rPr>
    </w:lvl>
  </w:abstractNum>
  <w:abstractNum w:abstractNumId="18" w15:restartNumberingAfterBreak="0">
    <w:nsid w:val="29054F53"/>
    <w:multiLevelType w:val="multilevel"/>
    <w:tmpl w:val="7B7819A6"/>
    <w:lvl w:ilvl="0">
      <w:start w:val="1"/>
      <w:numFmt w:val="bullet"/>
      <w:lvlText w:val="•"/>
      <w:lvlJc w:val="left"/>
      <w:pPr>
        <w:ind w:left="284" w:hanging="171"/>
      </w:pPr>
      <w:rPr>
        <w:rFonts w:ascii="Arial" w:hAnsi="Arial" w:cs="Arial" w:hint="default"/>
      </w:rPr>
    </w:lvl>
    <w:lvl w:ilvl="1">
      <w:start w:val="1"/>
      <w:numFmt w:val="bullet"/>
      <w:lvlText w:val="•"/>
      <w:lvlJc w:val="left"/>
      <w:pPr>
        <w:ind w:left="454" w:hanging="171"/>
      </w:pPr>
      <w:rPr>
        <w:rFonts w:ascii="Aptos" w:hAnsi="Aptos" w:hint="default"/>
      </w:rPr>
    </w:lvl>
    <w:lvl w:ilvl="2">
      <w:start w:val="1"/>
      <w:numFmt w:val="bullet"/>
      <w:lvlText w:val="•"/>
      <w:lvlJc w:val="left"/>
      <w:pPr>
        <w:ind w:left="624" w:hanging="171"/>
      </w:pPr>
      <w:rPr>
        <w:rFonts w:ascii="Aptos" w:hAnsi="Aptos" w:hint="default"/>
      </w:rPr>
    </w:lvl>
    <w:lvl w:ilvl="3">
      <w:start w:val="1"/>
      <w:numFmt w:val="bullet"/>
      <w:lvlText w:val="•"/>
      <w:lvlJc w:val="left"/>
      <w:pPr>
        <w:ind w:left="794" w:hanging="171"/>
      </w:pPr>
      <w:rPr>
        <w:rFonts w:ascii="Aptos" w:hAnsi="Aptos" w:hint="default"/>
      </w:rPr>
    </w:lvl>
    <w:lvl w:ilvl="4">
      <w:start w:val="1"/>
      <w:numFmt w:val="bullet"/>
      <w:lvlText w:val="•"/>
      <w:lvlJc w:val="left"/>
      <w:pPr>
        <w:ind w:left="964" w:hanging="171"/>
      </w:pPr>
      <w:rPr>
        <w:rFonts w:ascii="Aptos" w:hAnsi="Aptos" w:hint="default"/>
      </w:rPr>
    </w:lvl>
    <w:lvl w:ilvl="5">
      <w:start w:val="1"/>
      <w:numFmt w:val="bullet"/>
      <w:lvlText w:val="•"/>
      <w:lvlJc w:val="left"/>
      <w:pPr>
        <w:ind w:left="1134" w:hanging="171"/>
      </w:pPr>
      <w:rPr>
        <w:rFonts w:ascii="Aptos" w:hAnsi="Aptos" w:hint="default"/>
      </w:rPr>
    </w:lvl>
    <w:lvl w:ilvl="6">
      <w:start w:val="1"/>
      <w:numFmt w:val="bullet"/>
      <w:lvlText w:val="•"/>
      <w:lvlJc w:val="left"/>
      <w:pPr>
        <w:ind w:left="1304" w:hanging="171"/>
      </w:pPr>
      <w:rPr>
        <w:rFonts w:ascii="Aptos" w:hAnsi="Aptos" w:hint="default"/>
      </w:rPr>
    </w:lvl>
    <w:lvl w:ilvl="7">
      <w:start w:val="1"/>
      <w:numFmt w:val="bullet"/>
      <w:lvlText w:val="•"/>
      <w:lvlJc w:val="left"/>
      <w:pPr>
        <w:ind w:left="1474" w:hanging="171"/>
      </w:pPr>
      <w:rPr>
        <w:rFonts w:ascii="Aptos" w:hAnsi="Aptos" w:hint="default"/>
      </w:rPr>
    </w:lvl>
    <w:lvl w:ilvl="8">
      <w:start w:val="1"/>
      <w:numFmt w:val="bullet"/>
      <w:lvlText w:val="•"/>
      <w:lvlJc w:val="left"/>
      <w:pPr>
        <w:ind w:left="1644" w:hanging="171"/>
      </w:pPr>
      <w:rPr>
        <w:rFonts w:ascii="Aptos" w:hAnsi="Aptos" w:hint="default"/>
      </w:rPr>
    </w:lvl>
  </w:abstractNum>
  <w:abstractNum w:abstractNumId="19" w15:restartNumberingAfterBreak="0">
    <w:nsid w:val="2953171B"/>
    <w:multiLevelType w:val="multilevel"/>
    <w:tmpl w:val="56EE3E64"/>
    <w:lvl w:ilvl="0">
      <w:start w:val="1"/>
      <w:numFmt w:val="bullet"/>
      <w:lvlText w:val="•"/>
      <w:lvlJc w:val="left"/>
      <w:pPr>
        <w:ind w:left="340" w:hanging="340"/>
      </w:pPr>
      <w:rPr>
        <w:rFonts w:ascii="Arial" w:hAnsi="Arial" w:cs="Arial" w:hint="default"/>
      </w:rPr>
    </w:lvl>
    <w:lvl w:ilvl="1">
      <w:start w:val="1"/>
      <w:numFmt w:val="bullet"/>
      <w:lvlText w:val="•"/>
      <w:lvlJc w:val="left"/>
      <w:pPr>
        <w:ind w:left="680" w:hanging="340"/>
      </w:pPr>
      <w:rPr>
        <w:rFonts w:ascii="Aptos" w:hAnsi="Aptos" w:cs="Times New Roman" w:hint="default"/>
      </w:rPr>
    </w:lvl>
    <w:lvl w:ilvl="2">
      <w:start w:val="1"/>
      <w:numFmt w:val="bullet"/>
      <w:lvlText w:val="•"/>
      <w:lvlJc w:val="left"/>
      <w:pPr>
        <w:ind w:left="1020" w:hanging="340"/>
      </w:pPr>
      <w:rPr>
        <w:rFonts w:ascii="Aptos" w:hAnsi="Aptos" w:cs="Times New Roman" w:hint="default"/>
      </w:rPr>
    </w:lvl>
    <w:lvl w:ilvl="3">
      <w:start w:val="1"/>
      <w:numFmt w:val="bullet"/>
      <w:lvlText w:val="•"/>
      <w:lvlJc w:val="left"/>
      <w:pPr>
        <w:ind w:left="1360" w:hanging="340"/>
      </w:pPr>
      <w:rPr>
        <w:rFonts w:ascii="Aptos" w:hAnsi="Aptos" w:hint="default"/>
      </w:rPr>
    </w:lvl>
    <w:lvl w:ilvl="4">
      <w:start w:val="1"/>
      <w:numFmt w:val="bullet"/>
      <w:lvlText w:val="•"/>
      <w:lvlJc w:val="left"/>
      <w:pPr>
        <w:ind w:left="1700" w:hanging="340"/>
      </w:pPr>
      <w:rPr>
        <w:rFonts w:ascii="Aptos" w:hAnsi="Aptos" w:cs="Times New Roman" w:hint="default"/>
      </w:rPr>
    </w:lvl>
    <w:lvl w:ilvl="5">
      <w:start w:val="1"/>
      <w:numFmt w:val="bullet"/>
      <w:lvlText w:val="•"/>
      <w:lvlJc w:val="left"/>
      <w:pPr>
        <w:ind w:left="2040" w:hanging="340"/>
      </w:pPr>
      <w:rPr>
        <w:rFonts w:ascii="Aptos" w:hAnsi="Aptos" w:cs="Times New Roman" w:hint="default"/>
      </w:rPr>
    </w:lvl>
    <w:lvl w:ilvl="6">
      <w:start w:val="1"/>
      <w:numFmt w:val="bullet"/>
      <w:lvlText w:val="•"/>
      <w:lvlJc w:val="left"/>
      <w:pPr>
        <w:ind w:left="2380" w:hanging="340"/>
      </w:pPr>
      <w:rPr>
        <w:rFonts w:ascii="Aptos" w:hAnsi="Aptos" w:cs="Times New Roman" w:hint="default"/>
      </w:rPr>
    </w:lvl>
    <w:lvl w:ilvl="7">
      <w:start w:val="1"/>
      <w:numFmt w:val="bullet"/>
      <w:lvlText w:val="•"/>
      <w:lvlJc w:val="left"/>
      <w:pPr>
        <w:ind w:left="2720" w:hanging="340"/>
      </w:pPr>
      <w:rPr>
        <w:rFonts w:ascii="Aptos" w:hAnsi="Aptos" w:cs="Times New Roman" w:hint="default"/>
      </w:rPr>
    </w:lvl>
    <w:lvl w:ilvl="8">
      <w:start w:val="1"/>
      <w:numFmt w:val="bullet"/>
      <w:lvlText w:val="•"/>
      <w:lvlJc w:val="left"/>
      <w:pPr>
        <w:ind w:left="3060" w:hanging="340"/>
      </w:pPr>
      <w:rPr>
        <w:rFonts w:ascii="Aptos" w:hAnsi="Aptos" w:cs="Times New Roman" w:hint="default"/>
      </w:rPr>
    </w:lvl>
  </w:abstractNum>
  <w:abstractNum w:abstractNumId="20" w15:restartNumberingAfterBreak="0">
    <w:nsid w:val="2EA8137E"/>
    <w:multiLevelType w:val="multilevel"/>
    <w:tmpl w:val="98F22488"/>
    <w:lvl w:ilvl="0">
      <w:start w:val="1"/>
      <w:numFmt w:val="bullet"/>
      <w:lvlText w:val="•"/>
      <w:lvlJc w:val="left"/>
      <w:pPr>
        <w:ind w:left="340" w:hanging="340"/>
      </w:pPr>
      <w:rPr>
        <w:rFonts w:ascii="Arial" w:hAnsi="Arial" w:cs="Arial" w:hint="default"/>
      </w:rPr>
    </w:lvl>
    <w:lvl w:ilvl="1">
      <w:start w:val="1"/>
      <w:numFmt w:val="bullet"/>
      <w:lvlText w:val="•"/>
      <w:lvlJc w:val="left"/>
      <w:pPr>
        <w:ind w:left="680" w:hanging="340"/>
      </w:pPr>
      <w:rPr>
        <w:rFonts w:ascii="Aptos" w:hAnsi="Aptos" w:cs="Times New Roman" w:hint="default"/>
      </w:rPr>
    </w:lvl>
    <w:lvl w:ilvl="2">
      <w:start w:val="1"/>
      <w:numFmt w:val="bullet"/>
      <w:lvlText w:val="•"/>
      <w:lvlJc w:val="left"/>
      <w:pPr>
        <w:ind w:left="1020" w:hanging="340"/>
      </w:pPr>
      <w:rPr>
        <w:rFonts w:ascii="Aptos" w:hAnsi="Aptos" w:cs="Times New Roman" w:hint="default"/>
      </w:rPr>
    </w:lvl>
    <w:lvl w:ilvl="3">
      <w:start w:val="1"/>
      <w:numFmt w:val="bullet"/>
      <w:lvlText w:val="•"/>
      <w:lvlJc w:val="left"/>
      <w:pPr>
        <w:ind w:left="1360" w:hanging="340"/>
      </w:pPr>
      <w:rPr>
        <w:rFonts w:ascii="Aptos" w:hAnsi="Aptos" w:cs="Times New Roman" w:hint="default"/>
      </w:rPr>
    </w:lvl>
    <w:lvl w:ilvl="4">
      <w:start w:val="1"/>
      <w:numFmt w:val="bullet"/>
      <w:lvlText w:val="•"/>
      <w:lvlJc w:val="left"/>
      <w:pPr>
        <w:ind w:left="1700" w:hanging="340"/>
      </w:pPr>
      <w:rPr>
        <w:rFonts w:ascii="Aptos" w:hAnsi="Aptos" w:cs="Times New Roman" w:hint="default"/>
      </w:rPr>
    </w:lvl>
    <w:lvl w:ilvl="5">
      <w:start w:val="1"/>
      <w:numFmt w:val="bullet"/>
      <w:lvlText w:val="•"/>
      <w:lvlJc w:val="left"/>
      <w:pPr>
        <w:ind w:left="2040" w:hanging="340"/>
      </w:pPr>
      <w:rPr>
        <w:rFonts w:ascii="Aptos" w:hAnsi="Aptos" w:cs="Times New Roman" w:hint="default"/>
      </w:rPr>
    </w:lvl>
    <w:lvl w:ilvl="6">
      <w:start w:val="1"/>
      <w:numFmt w:val="bullet"/>
      <w:lvlText w:val="•"/>
      <w:lvlJc w:val="left"/>
      <w:pPr>
        <w:ind w:left="2380" w:hanging="340"/>
      </w:pPr>
      <w:rPr>
        <w:rFonts w:ascii="Aptos" w:hAnsi="Aptos" w:cs="Times New Roman" w:hint="default"/>
      </w:rPr>
    </w:lvl>
    <w:lvl w:ilvl="7">
      <w:start w:val="1"/>
      <w:numFmt w:val="bullet"/>
      <w:lvlText w:val="•"/>
      <w:lvlJc w:val="left"/>
      <w:pPr>
        <w:ind w:left="2720" w:hanging="340"/>
      </w:pPr>
      <w:rPr>
        <w:rFonts w:ascii="Aptos" w:hAnsi="Aptos" w:cs="Times New Roman" w:hint="default"/>
      </w:rPr>
    </w:lvl>
    <w:lvl w:ilvl="8">
      <w:start w:val="1"/>
      <w:numFmt w:val="bullet"/>
      <w:lvlText w:val="•"/>
      <w:lvlJc w:val="left"/>
      <w:pPr>
        <w:ind w:left="3060" w:hanging="340"/>
      </w:pPr>
      <w:rPr>
        <w:rFonts w:ascii="Aptos" w:hAnsi="Aptos" w:cs="Times New Roman" w:hint="default"/>
      </w:rPr>
    </w:lvl>
  </w:abstractNum>
  <w:abstractNum w:abstractNumId="21" w15:restartNumberingAfterBreak="0">
    <w:nsid w:val="308E668F"/>
    <w:multiLevelType w:val="multilevel"/>
    <w:tmpl w:val="5A3298A4"/>
    <w:lvl w:ilvl="0">
      <w:start w:val="1"/>
      <w:numFmt w:val="decimal"/>
      <w:pStyle w:val="Overskrift1mednummer"/>
      <w:suff w:val="space"/>
      <w:lvlText w:val="%1."/>
      <w:lvlJc w:val="left"/>
      <w:pPr>
        <w:ind w:left="0" w:firstLine="0"/>
      </w:pPr>
      <w:rPr>
        <w:rFonts w:ascii="Arial" w:hAnsi="Arial" w:hint="default"/>
      </w:rPr>
    </w:lvl>
    <w:lvl w:ilvl="1">
      <w:start w:val="1"/>
      <w:numFmt w:val="decimal"/>
      <w:pStyle w:val="Overskrift2mednummer"/>
      <w:suff w:val="space"/>
      <w:lvlText w:val="%1.%2."/>
      <w:lvlJc w:val="left"/>
      <w:pPr>
        <w:ind w:left="0" w:firstLine="0"/>
      </w:pPr>
      <w:rPr>
        <w:rFonts w:ascii="Arial" w:hAnsi="Arial" w:hint="default"/>
      </w:rPr>
    </w:lvl>
    <w:lvl w:ilvl="2">
      <w:start w:val="1"/>
      <w:numFmt w:val="decimal"/>
      <w:pStyle w:val="Overskrift3mednummer"/>
      <w:suff w:val="space"/>
      <w:lvlText w:val="%1.%2.%3."/>
      <w:lvlJc w:val="left"/>
      <w:pPr>
        <w:ind w:left="0" w:firstLine="0"/>
      </w:pPr>
      <w:rPr>
        <w:rFonts w:ascii="Arial" w:hAnsi="Arial" w:hint="default"/>
      </w:rPr>
    </w:lvl>
    <w:lvl w:ilvl="3">
      <w:start w:val="1"/>
      <w:numFmt w:val="decimal"/>
      <w:pStyle w:val="Overskrift4mednummer"/>
      <w:suff w:val="space"/>
      <w:lvlText w:val="%1.%2.%3.%4."/>
      <w:lvlJc w:val="left"/>
      <w:pPr>
        <w:ind w:left="0" w:firstLine="0"/>
      </w:pPr>
      <w:rPr>
        <w:rFonts w:ascii="Arial" w:hAnsi="Arial" w:hint="default"/>
      </w:rPr>
    </w:lvl>
    <w:lvl w:ilvl="4">
      <w:start w:val="1"/>
      <w:numFmt w:val="decimal"/>
      <w:pStyle w:val="Overskrift5mednummer"/>
      <w:suff w:val="space"/>
      <w:lvlText w:val="%1.%2.%3.%4.%5."/>
      <w:lvlJc w:val="left"/>
      <w:pPr>
        <w:ind w:left="0" w:firstLine="0"/>
      </w:pPr>
      <w:rPr>
        <w:rFonts w:ascii="Arial" w:hAnsi="Arial" w:hint="default"/>
      </w:rPr>
    </w:lvl>
    <w:lvl w:ilvl="5">
      <w:start w:val="1"/>
      <w:numFmt w:val="decimal"/>
      <w:pStyle w:val="Overskrift6"/>
      <w:suff w:val="space"/>
      <w:lvlText w:val="%1.%2.%3.%4.%5.%6."/>
      <w:lvlJc w:val="left"/>
      <w:pPr>
        <w:ind w:left="0" w:firstLine="0"/>
      </w:pPr>
      <w:rPr>
        <w:rFonts w:ascii="Arial" w:hAnsi="Arial" w:hint="default"/>
      </w:rPr>
    </w:lvl>
    <w:lvl w:ilvl="6">
      <w:start w:val="1"/>
      <w:numFmt w:val="decimal"/>
      <w:pStyle w:val="Overskrift7"/>
      <w:suff w:val="space"/>
      <w:lvlText w:val="%1.%2.%3.%4.%5.%6.%7."/>
      <w:lvlJc w:val="left"/>
      <w:pPr>
        <w:ind w:left="0" w:firstLine="0"/>
      </w:pPr>
      <w:rPr>
        <w:rFonts w:ascii="Arial" w:hAnsi="Arial" w:hint="default"/>
      </w:rPr>
    </w:lvl>
    <w:lvl w:ilvl="7">
      <w:start w:val="1"/>
      <w:numFmt w:val="decimal"/>
      <w:pStyle w:val="Overskrift8"/>
      <w:suff w:val="space"/>
      <w:lvlText w:val="%1.%2.%3.%4.%5.%6.%7.%8."/>
      <w:lvlJc w:val="left"/>
      <w:pPr>
        <w:ind w:left="0" w:firstLine="0"/>
      </w:pPr>
      <w:rPr>
        <w:rFonts w:ascii="Arial" w:hAnsi="Arial" w:hint="default"/>
      </w:rPr>
    </w:lvl>
    <w:lvl w:ilvl="8">
      <w:start w:val="1"/>
      <w:numFmt w:val="decimal"/>
      <w:pStyle w:val="Overskrift9"/>
      <w:suff w:val="space"/>
      <w:lvlText w:val="%1.%2.%3.%4.%5.%6.%7.%8.%9."/>
      <w:lvlJc w:val="left"/>
      <w:pPr>
        <w:ind w:left="0" w:firstLine="0"/>
      </w:pPr>
      <w:rPr>
        <w:rFonts w:ascii="Arial" w:hAnsi="Arial" w:hint="default"/>
      </w:rPr>
    </w:lvl>
  </w:abstractNum>
  <w:abstractNum w:abstractNumId="22" w15:restartNumberingAfterBreak="0">
    <w:nsid w:val="3CF258BA"/>
    <w:multiLevelType w:val="multilevel"/>
    <w:tmpl w:val="0C243A9A"/>
    <w:lvl w:ilvl="0">
      <w:start w:val="1"/>
      <w:numFmt w:val="decimal"/>
      <w:pStyle w:val="Tabel-opstillingstal"/>
      <w:lvlText w:val="%1."/>
      <w:lvlJc w:val="left"/>
      <w:pPr>
        <w:ind w:left="397" w:hanging="284"/>
      </w:pPr>
      <w:rPr>
        <w:rFonts w:ascii="Arial" w:hAnsi="Arial" w:cs="Arial" w:hint="default"/>
      </w:rPr>
    </w:lvl>
    <w:lvl w:ilvl="1">
      <w:start w:val="1"/>
      <w:numFmt w:val="decimal"/>
      <w:lvlText w:val="%1.%2."/>
      <w:lvlJc w:val="left"/>
      <w:pPr>
        <w:ind w:left="397" w:hanging="284"/>
      </w:pPr>
      <w:rPr>
        <w:rFonts w:ascii="Arial" w:hAnsi="Arial" w:hint="default"/>
      </w:rPr>
    </w:lvl>
    <w:lvl w:ilvl="2">
      <w:start w:val="1"/>
      <w:numFmt w:val="decimal"/>
      <w:lvlText w:val="%1.%2.%3."/>
      <w:lvlJc w:val="left"/>
      <w:pPr>
        <w:ind w:left="397" w:hanging="284"/>
      </w:pPr>
      <w:rPr>
        <w:rFonts w:ascii="Arial" w:hAnsi="Arial" w:hint="default"/>
      </w:rPr>
    </w:lvl>
    <w:lvl w:ilvl="3">
      <w:start w:val="1"/>
      <w:numFmt w:val="decimal"/>
      <w:lvlText w:val="%1.%2.%3.%4."/>
      <w:lvlJc w:val="left"/>
      <w:pPr>
        <w:ind w:left="397" w:hanging="284"/>
      </w:pPr>
      <w:rPr>
        <w:rFonts w:ascii="Arial" w:hAnsi="Arial" w:hint="default"/>
      </w:rPr>
    </w:lvl>
    <w:lvl w:ilvl="4">
      <w:start w:val="1"/>
      <w:numFmt w:val="decimal"/>
      <w:lvlText w:val="%1.%2.%3.%4.%5."/>
      <w:lvlJc w:val="left"/>
      <w:pPr>
        <w:ind w:left="397" w:hanging="284"/>
      </w:pPr>
      <w:rPr>
        <w:rFonts w:ascii="Arial" w:hAnsi="Arial" w:hint="default"/>
      </w:rPr>
    </w:lvl>
    <w:lvl w:ilvl="5">
      <w:start w:val="1"/>
      <w:numFmt w:val="decimal"/>
      <w:lvlText w:val="%1.%2.%3.%4.%5.%6."/>
      <w:lvlJc w:val="left"/>
      <w:pPr>
        <w:ind w:left="397" w:hanging="284"/>
      </w:pPr>
      <w:rPr>
        <w:rFonts w:ascii="Arial" w:hAnsi="Arial" w:hint="default"/>
      </w:rPr>
    </w:lvl>
    <w:lvl w:ilvl="6">
      <w:start w:val="1"/>
      <w:numFmt w:val="decimal"/>
      <w:lvlText w:val="%1.%2.%3.%4.%5.%6.%7."/>
      <w:lvlJc w:val="left"/>
      <w:pPr>
        <w:ind w:left="397" w:hanging="284"/>
      </w:pPr>
      <w:rPr>
        <w:rFonts w:ascii="Arial" w:hAnsi="Arial" w:hint="default"/>
      </w:rPr>
    </w:lvl>
    <w:lvl w:ilvl="7">
      <w:start w:val="1"/>
      <w:numFmt w:val="decimal"/>
      <w:lvlText w:val="%1.%2.%3.%4.%5.%6.%7.%8."/>
      <w:lvlJc w:val="left"/>
      <w:pPr>
        <w:ind w:left="397" w:hanging="284"/>
      </w:pPr>
      <w:rPr>
        <w:rFonts w:ascii="Arial" w:hAnsi="Arial" w:hint="default"/>
      </w:rPr>
    </w:lvl>
    <w:lvl w:ilvl="8">
      <w:start w:val="1"/>
      <w:numFmt w:val="decimal"/>
      <w:lvlText w:val="%1.%2.%3.%4.%5.%6.%7.%8.%9."/>
      <w:lvlJc w:val="left"/>
      <w:pPr>
        <w:ind w:left="397" w:hanging="284"/>
      </w:pPr>
      <w:rPr>
        <w:rFonts w:ascii="Arial" w:hAnsi="Arial" w:hint="default"/>
      </w:rPr>
    </w:lvl>
  </w:abstractNum>
  <w:abstractNum w:abstractNumId="23" w15:restartNumberingAfterBreak="0">
    <w:nsid w:val="3D1A47B1"/>
    <w:multiLevelType w:val="multilevel"/>
    <w:tmpl w:val="56EE3E64"/>
    <w:lvl w:ilvl="0">
      <w:start w:val="1"/>
      <w:numFmt w:val="bullet"/>
      <w:lvlText w:val="•"/>
      <w:lvlJc w:val="left"/>
      <w:pPr>
        <w:ind w:left="340" w:hanging="340"/>
      </w:pPr>
      <w:rPr>
        <w:rFonts w:ascii="Arial" w:hAnsi="Arial" w:cs="Arial" w:hint="default"/>
      </w:rPr>
    </w:lvl>
    <w:lvl w:ilvl="1">
      <w:start w:val="1"/>
      <w:numFmt w:val="bullet"/>
      <w:lvlText w:val="•"/>
      <w:lvlJc w:val="left"/>
      <w:pPr>
        <w:ind w:left="680" w:hanging="340"/>
      </w:pPr>
      <w:rPr>
        <w:rFonts w:ascii="Aptos" w:hAnsi="Aptos" w:cs="Times New Roman" w:hint="default"/>
      </w:rPr>
    </w:lvl>
    <w:lvl w:ilvl="2">
      <w:start w:val="1"/>
      <w:numFmt w:val="bullet"/>
      <w:lvlText w:val="•"/>
      <w:lvlJc w:val="left"/>
      <w:pPr>
        <w:ind w:left="1020" w:hanging="340"/>
      </w:pPr>
      <w:rPr>
        <w:rFonts w:ascii="Aptos" w:hAnsi="Aptos" w:cs="Times New Roman" w:hint="default"/>
      </w:rPr>
    </w:lvl>
    <w:lvl w:ilvl="3">
      <w:start w:val="1"/>
      <w:numFmt w:val="bullet"/>
      <w:lvlText w:val="•"/>
      <w:lvlJc w:val="left"/>
      <w:pPr>
        <w:ind w:left="1360" w:hanging="340"/>
      </w:pPr>
      <w:rPr>
        <w:rFonts w:ascii="Aptos" w:hAnsi="Aptos" w:hint="default"/>
      </w:rPr>
    </w:lvl>
    <w:lvl w:ilvl="4">
      <w:start w:val="1"/>
      <w:numFmt w:val="bullet"/>
      <w:lvlText w:val="•"/>
      <w:lvlJc w:val="left"/>
      <w:pPr>
        <w:ind w:left="1700" w:hanging="340"/>
      </w:pPr>
      <w:rPr>
        <w:rFonts w:ascii="Aptos" w:hAnsi="Aptos" w:cs="Times New Roman" w:hint="default"/>
      </w:rPr>
    </w:lvl>
    <w:lvl w:ilvl="5">
      <w:start w:val="1"/>
      <w:numFmt w:val="bullet"/>
      <w:lvlText w:val="•"/>
      <w:lvlJc w:val="left"/>
      <w:pPr>
        <w:ind w:left="2040" w:hanging="340"/>
      </w:pPr>
      <w:rPr>
        <w:rFonts w:ascii="Aptos" w:hAnsi="Aptos" w:cs="Times New Roman" w:hint="default"/>
      </w:rPr>
    </w:lvl>
    <w:lvl w:ilvl="6">
      <w:start w:val="1"/>
      <w:numFmt w:val="bullet"/>
      <w:lvlText w:val="•"/>
      <w:lvlJc w:val="left"/>
      <w:pPr>
        <w:ind w:left="2380" w:hanging="340"/>
      </w:pPr>
      <w:rPr>
        <w:rFonts w:ascii="Aptos" w:hAnsi="Aptos" w:cs="Times New Roman" w:hint="default"/>
      </w:rPr>
    </w:lvl>
    <w:lvl w:ilvl="7">
      <w:start w:val="1"/>
      <w:numFmt w:val="bullet"/>
      <w:lvlText w:val="•"/>
      <w:lvlJc w:val="left"/>
      <w:pPr>
        <w:ind w:left="2720" w:hanging="340"/>
      </w:pPr>
      <w:rPr>
        <w:rFonts w:ascii="Aptos" w:hAnsi="Aptos" w:cs="Times New Roman" w:hint="default"/>
      </w:rPr>
    </w:lvl>
    <w:lvl w:ilvl="8">
      <w:start w:val="1"/>
      <w:numFmt w:val="bullet"/>
      <w:lvlText w:val="•"/>
      <w:lvlJc w:val="left"/>
      <w:pPr>
        <w:ind w:left="3060" w:hanging="340"/>
      </w:pPr>
      <w:rPr>
        <w:rFonts w:ascii="Aptos" w:hAnsi="Aptos" w:cs="Times New Roman" w:hint="default"/>
      </w:rPr>
    </w:lvl>
  </w:abstractNum>
  <w:abstractNum w:abstractNumId="24" w15:restartNumberingAfterBreak="0">
    <w:nsid w:val="47E56543"/>
    <w:multiLevelType w:val="multilevel"/>
    <w:tmpl w:val="0832A688"/>
    <w:lvl w:ilvl="0">
      <w:start w:val="1"/>
      <w:numFmt w:val="decimal"/>
      <w:lvlText w:val="%1."/>
      <w:lvlJc w:val="left"/>
      <w:pPr>
        <w:ind w:left="340" w:hanging="227"/>
      </w:pPr>
      <w:rPr>
        <w:rFonts w:ascii="Arial" w:hAnsi="Arial" w:cs="Arial" w:hint="default"/>
      </w:rPr>
    </w:lvl>
    <w:lvl w:ilvl="1">
      <w:start w:val="1"/>
      <w:numFmt w:val="decimal"/>
      <w:lvlText w:val="%1.%2."/>
      <w:lvlJc w:val="left"/>
      <w:pPr>
        <w:ind w:left="340" w:hanging="227"/>
      </w:pPr>
      <w:rPr>
        <w:rFonts w:asciiTheme="minorHAnsi" w:hAnsiTheme="minorHAnsi" w:hint="default"/>
      </w:rPr>
    </w:lvl>
    <w:lvl w:ilvl="2">
      <w:start w:val="1"/>
      <w:numFmt w:val="decimal"/>
      <w:lvlText w:val="%1.%2.%3."/>
      <w:lvlJc w:val="left"/>
      <w:pPr>
        <w:ind w:left="340" w:hanging="227"/>
      </w:pPr>
      <w:rPr>
        <w:rFonts w:asciiTheme="minorHAnsi" w:hAnsiTheme="minorHAnsi" w:hint="default"/>
      </w:rPr>
    </w:lvl>
    <w:lvl w:ilvl="3">
      <w:start w:val="1"/>
      <w:numFmt w:val="decimal"/>
      <w:lvlText w:val="%1.%2.%3.%4."/>
      <w:lvlJc w:val="left"/>
      <w:pPr>
        <w:ind w:left="340" w:hanging="227"/>
      </w:pPr>
      <w:rPr>
        <w:rFonts w:asciiTheme="minorHAnsi" w:hAnsiTheme="minorHAnsi" w:hint="default"/>
      </w:rPr>
    </w:lvl>
    <w:lvl w:ilvl="4">
      <w:start w:val="1"/>
      <w:numFmt w:val="decimal"/>
      <w:lvlText w:val="%1.%2.%3.%4.%5."/>
      <w:lvlJc w:val="left"/>
      <w:pPr>
        <w:ind w:left="340" w:hanging="227"/>
      </w:pPr>
      <w:rPr>
        <w:rFonts w:asciiTheme="minorHAnsi" w:hAnsiTheme="minorHAnsi" w:hint="default"/>
      </w:rPr>
    </w:lvl>
    <w:lvl w:ilvl="5">
      <w:start w:val="1"/>
      <w:numFmt w:val="decimal"/>
      <w:lvlText w:val="%1.%2.%3.%4.%5.%6."/>
      <w:lvlJc w:val="left"/>
      <w:pPr>
        <w:ind w:left="340" w:hanging="227"/>
      </w:pPr>
      <w:rPr>
        <w:rFonts w:asciiTheme="minorHAnsi" w:hAnsiTheme="minorHAnsi" w:hint="default"/>
      </w:rPr>
    </w:lvl>
    <w:lvl w:ilvl="6">
      <w:start w:val="1"/>
      <w:numFmt w:val="decimal"/>
      <w:lvlText w:val="%1.%2.%3.%4.%5.%6.%7."/>
      <w:lvlJc w:val="left"/>
      <w:pPr>
        <w:ind w:left="340" w:hanging="227"/>
      </w:pPr>
      <w:rPr>
        <w:rFonts w:asciiTheme="minorHAnsi" w:hAnsiTheme="minorHAnsi" w:hint="default"/>
      </w:rPr>
    </w:lvl>
    <w:lvl w:ilvl="7">
      <w:start w:val="1"/>
      <w:numFmt w:val="decimal"/>
      <w:lvlText w:val="%1.%2.%3.%4.%5.%6.%7.%8."/>
      <w:lvlJc w:val="left"/>
      <w:pPr>
        <w:ind w:left="340" w:hanging="227"/>
      </w:pPr>
      <w:rPr>
        <w:rFonts w:asciiTheme="minorHAnsi" w:hAnsiTheme="minorHAnsi" w:hint="default"/>
      </w:rPr>
    </w:lvl>
    <w:lvl w:ilvl="8">
      <w:start w:val="1"/>
      <w:numFmt w:val="decimal"/>
      <w:lvlText w:val="%1.%2.%3.%4.%5.%6.%7.%8.%9."/>
      <w:lvlJc w:val="left"/>
      <w:pPr>
        <w:ind w:left="340" w:hanging="227"/>
      </w:pPr>
      <w:rPr>
        <w:rFonts w:asciiTheme="minorHAnsi" w:hAnsiTheme="minorHAnsi" w:hint="default"/>
      </w:rPr>
    </w:lvl>
  </w:abstractNum>
  <w:abstractNum w:abstractNumId="25" w15:restartNumberingAfterBreak="0">
    <w:nsid w:val="4CE37029"/>
    <w:multiLevelType w:val="multilevel"/>
    <w:tmpl w:val="98F22488"/>
    <w:lvl w:ilvl="0">
      <w:start w:val="1"/>
      <w:numFmt w:val="bullet"/>
      <w:lvlText w:val="•"/>
      <w:lvlJc w:val="left"/>
      <w:pPr>
        <w:ind w:left="340" w:hanging="340"/>
      </w:pPr>
      <w:rPr>
        <w:rFonts w:ascii="Arial" w:hAnsi="Arial" w:cs="Arial" w:hint="default"/>
      </w:rPr>
    </w:lvl>
    <w:lvl w:ilvl="1">
      <w:start w:val="1"/>
      <w:numFmt w:val="bullet"/>
      <w:lvlText w:val="•"/>
      <w:lvlJc w:val="left"/>
      <w:pPr>
        <w:ind w:left="680" w:hanging="340"/>
      </w:pPr>
      <w:rPr>
        <w:rFonts w:ascii="Aptos" w:hAnsi="Aptos" w:cs="Times New Roman" w:hint="default"/>
      </w:rPr>
    </w:lvl>
    <w:lvl w:ilvl="2">
      <w:start w:val="1"/>
      <w:numFmt w:val="bullet"/>
      <w:lvlText w:val="•"/>
      <w:lvlJc w:val="left"/>
      <w:pPr>
        <w:ind w:left="1020" w:hanging="340"/>
      </w:pPr>
      <w:rPr>
        <w:rFonts w:ascii="Aptos" w:hAnsi="Aptos" w:cs="Times New Roman" w:hint="default"/>
      </w:rPr>
    </w:lvl>
    <w:lvl w:ilvl="3">
      <w:start w:val="1"/>
      <w:numFmt w:val="bullet"/>
      <w:lvlText w:val="•"/>
      <w:lvlJc w:val="left"/>
      <w:pPr>
        <w:ind w:left="1360" w:hanging="340"/>
      </w:pPr>
      <w:rPr>
        <w:rFonts w:ascii="Aptos" w:hAnsi="Aptos" w:cs="Times New Roman" w:hint="default"/>
      </w:rPr>
    </w:lvl>
    <w:lvl w:ilvl="4">
      <w:start w:val="1"/>
      <w:numFmt w:val="bullet"/>
      <w:lvlText w:val="•"/>
      <w:lvlJc w:val="left"/>
      <w:pPr>
        <w:ind w:left="1700" w:hanging="340"/>
      </w:pPr>
      <w:rPr>
        <w:rFonts w:ascii="Aptos" w:hAnsi="Aptos" w:cs="Times New Roman" w:hint="default"/>
      </w:rPr>
    </w:lvl>
    <w:lvl w:ilvl="5">
      <w:start w:val="1"/>
      <w:numFmt w:val="bullet"/>
      <w:lvlText w:val="•"/>
      <w:lvlJc w:val="left"/>
      <w:pPr>
        <w:ind w:left="2040" w:hanging="340"/>
      </w:pPr>
      <w:rPr>
        <w:rFonts w:ascii="Aptos" w:hAnsi="Aptos" w:cs="Times New Roman" w:hint="default"/>
      </w:rPr>
    </w:lvl>
    <w:lvl w:ilvl="6">
      <w:start w:val="1"/>
      <w:numFmt w:val="bullet"/>
      <w:lvlText w:val="•"/>
      <w:lvlJc w:val="left"/>
      <w:pPr>
        <w:ind w:left="2380" w:hanging="340"/>
      </w:pPr>
      <w:rPr>
        <w:rFonts w:ascii="Aptos" w:hAnsi="Aptos" w:cs="Times New Roman" w:hint="default"/>
      </w:rPr>
    </w:lvl>
    <w:lvl w:ilvl="7">
      <w:start w:val="1"/>
      <w:numFmt w:val="bullet"/>
      <w:lvlText w:val="•"/>
      <w:lvlJc w:val="left"/>
      <w:pPr>
        <w:ind w:left="2720" w:hanging="340"/>
      </w:pPr>
      <w:rPr>
        <w:rFonts w:ascii="Aptos" w:hAnsi="Aptos" w:cs="Times New Roman" w:hint="default"/>
      </w:rPr>
    </w:lvl>
    <w:lvl w:ilvl="8">
      <w:start w:val="1"/>
      <w:numFmt w:val="bullet"/>
      <w:lvlText w:val="•"/>
      <w:lvlJc w:val="left"/>
      <w:pPr>
        <w:ind w:left="3060" w:hanging="340"/>
      </w:pPr>
      <w:rPr>
        <w:rFonts w:ascii="Aptos" w:hAnsi="Aptos" w:cs="Times New Roman" w:hint="default"/>
      </w:rPr>
    </w:lvl>
  </w:abstractNum>
  <w:abstractNum w:abstractNumId="26" w15:restartNumberingAfterBreak="0">
    <w:nsid w:val="4FB9443D"/>
    <w:multiLevelType w:val="multilevel"/>
    <w:tmpl w:val="C3A4F9B6"/>
    <w:lvl w:ilvl="0">
      <w:start w:val="1"/>
      <w:numFmt w:val="decimal"/>
      <w:lvlText w:val="%1."/>
      <w:lvlJc w:val="left"/>
      <w:pPr>
        <w:ind w:left="510" w:hanging="340"/>
      </w:pPr>
      <w:rPr>
        <w:rFonts w:ascii="Arial" w:hAnsi="Arial" w:cs="Arial" w:hint="default"/>
      </w:rPr>
    </w:lvl>
    <w:lvl w:ilvl="1">
      <w:start w:val="1"/>
      <w:numFmt w:val="decimal"/>
      <w:lvlText w:val="%1.%2."/>
      <w:lvlJc w:val="left"/>
      <w:pPr>
        <w:ind w:left="794" w:hanging="624"/>
      </w:pPr>
      <w:rPr>
        <w:rFonts w:asciiTheme="minorHAnsi" w:hAnsiTheme="minorHAnsi" w:hint="default"/>
      </w:rPr>
    </w:lvl>
    <w:lvl w:ilvl="2">
      <w:start w:val="1"/>
      <w:numFmt w:val="decimal"/>
      <w:lvlText w:val="%1.%2.%3."/>
      <w:lvlJc w:val="left"/>
      <w:pPr>
        <w:ind w:left="964" w:hanging="794"/>
      </w:pPr>
      <w:rPr>
        <w:rFonts w:asciiTheme="minorHAnsi" w:hAnsiTheme="minorHAnsi" w:hint="default"/>
      </w:rPr>
    </w:lvl>
    <w:lvl w:ilvl="3">
      <w:start w:val="1"/>
      <w:numFmt w:val="decimal"/>
      <w:lvlText w:val="%1.%2.%3.%4."/>
      <w:lvlJc w:val="left"/>
      <w:pPr>
        <w:ind w:left="1134" w:hanging="964"/>
      </w:pPr>
      <w:rPr>
        <w:rFonts w:asciiTheme="minorHAnsi" w:hAnsiTheme="minorHAnsi" w:hint="default"/>
      </w:rPr>
    </w:lvl>
    <w:lvl w:ilvl="4">
      <w:start w:val="1"/>
      <w:numFmt w:val="decimal"/>
      <w:lvlText w:val="%1.%2.%3.%4.%5."/>
      <w:lvlJc w:val="left"/>
      <w:pPr>
        <w:ind w:left="1304" w:hanging="1134"/>
      </w:pPr>
      <w:rPr>
        <w:rFonts w:asciiTheme="minorHAnsi" w:hAnsiTheme="minorHAnsi" w:hint="default"/>
      </w:rPr>
    </w:lvl>
    <w:lvl w:ilvl="5">
      <w:start w:val="1"/>
      <w:numFmt w:val="decimal"/>
      <w:lvlText w:val="%1.%2.%3.%4.%5.%6."/>
      <w:lvlJc w:val="left"/>
      <w:pPr>
        <w:ind w:left="1531" w:hanging="1361"/>
      </w:pPr>
      <w:rPr>
        <w:rFonts w:asciiTheme="minorHAnsi" w:hAnsiTheme="minorHAnsi" w:hint="default"/>
      </w:rPr>
    </w:lvl>
    <w:lvl w:ilvl="6">
      <w:start w:val="1"/>
      <w:numFmt w:val="decimal"/>
      <w:lvlText w:val="%1.%2.%3.%4.%5.%6.%7."/>
      <w:lvlJc w:val="left"/>
      <w:pPr>
        <w:ind w:left="1701" w:hanging="1531"/>
      </w:pPr>
      <w:rPr>
        <w:rFonts w:asciiTheme="minorHAnsi" w:hAnsiTheme="minorHAnsi" w:hint="default"/>
      </w:rPr>
    </w:lvl>
    <w:lvl w:ilvl="7">
      <w:start w:val="1"/>
      <w:numFmt w:val="decimal"/>
      <w:lvlText w:val="%1.%2.%3.%4.%5.%6.%7.%8."/>
      <w:lvlJc w:val="left"/>
      <w:pPr>
        <w:ind w:left="1871" w:hanging="1701"/>
      </w:pPr>
      <w:rPr>
        <w:rFonts w:asciiTheme="minorHAnsi" w:hAnsiTheme="minorHAnsi" w:hint="default"/>
      </w:rPr>
    </w:lvl>
    <w:lvl w:ilvl="8">
      <w:start w:val="1"/>
      <w:numFmt w:val="decimal"/>
      <w:lvlText w:val="%1.%2.%3.%4.%5.%6.%7.%8.%9."/>
      <w:lvlJc w:val="left"/>
      <w:pPr>
        <w:ind w:left="2098" w:hanging="1928"/>
      </w:pPr>
      <w:rPr>
        <w:rFonts w:asciiTheme="minorHAnsi" w:hAnsiTheme="minorHAnsi" w:hint="default"/>
      </w:rPr>
    </w:lvl>
  </w:abstractNum>
  <w:abstractNum w:abstractNumId="27" w15:restartNumberingAfterBreak="0">
    <w:nsid w:val="50B56C7F"/>
    <w:multiLevelType w:val="multilevel"/>
    <w:tmpl w:val="C3A4F9B6"/>
    <w:lvl w:ilvl="0">
      <w:start w:val="1"/>
      <w:numFmt w:val="decimal"/>
      <w:lvlText w:val="%1."/>
      <w:lvlJc w:val="left"/>
      <w:pPr>
        <w:ind w:left="510" w:hanging="340"/>
      </w:pPr>
      <w:rPr>
        <w:rFonts w:ascii="Arial" w:hAnsi="Arial" w:cs="Arial" w:hint="default"/>
      </w:rPr>
    </w:lvl>
    <w:lvl w:ilvl="1">
      <w:start w:val="1"/>
      <w:numFmt w:val="decimal"/>
      <w:lvlText w:val="%1.%2."/>
      <w:lvlJc w:val="left"/>
      <w:pPr>
        <w:ind w:left="794" w:hanging="624"/>
      </w:pPr>
      <w:rPr>
        <w:rFonts w:asciiTheme="minorHAnsi" w:hAnsiTheme="minorHAnsi" w:hint="default"/>
      </w:rPr>
    </w:lvl>
    <w:lvl w:ilvl="2">
      <w:start w:val="1"/>
      <w:numFmt w:val="decimal"/>
      <w:lvlText w:val="%1.%2.%3."/>
      <w:lvlJc w:val="left"/>
      <w:pPr>
        <w:ind w:left="964" w:hanging="794"/>
      </w:pPr>
      <w:rPr>
        <w:rFonts w:asciiTheme="minorHAnsi" w:hAnsiTheme="minorHAnsi" w:hint="default"/>
      </w:rPr>
    </w:lvl>
    <w:lvl w:ilvl="3">
      <w:start w:val="1"/>
      <w:numFmt w:val="decimal"/>
      <w:lvlText w:val="%1.%2.%3.%4."/>
      <w:lvlJc w:val="left"/>
      <w:pPr>
        <w:ind w:left="1134" w:hanging="964"/>
      </w:pPr>
      <w:rPr>
        <w:rFonts w:asciiTheme="minorHAnsi" w:hAnsiTheme="minorHAnsi" w:hint="default"/>
      </w:rPr>
    </w:lvl>
    <w:lvl w:ilvl="4">
      <w:start w:val="1"/>
      <w:numFmt w:val="decimal"/>
      <w:lvlText w:val="%1.%2.%3.%4.%5."/>
      <w:lvlJc w:val="left"/>
      <w:pPr>
        <w:ind w:left="1304" w:hanging="1134"/>
      </w:pPr>
      <w:rPr>
        <w:rFonts w:asciiTheme="minorHAnsi" w:hAnsiTheme="minorHAnsi" w:hint="default"/>
      </w:rPr>
    </w:lvl>
    <w:lvl w:ilvl="5">
      <w:start w:val="1"/>
      <w:numFmt w:val="decimal"/>
      <w:lvlText w:val="%1.%2.%3.%4.%5.%6."/>
      <w:lvlJc w:val="left"/>
      <w:pPr>
        <w:ind w:left="1531" w:hanging="1361"/>
      </w:pPr>
      <w:rPr>
        <w:rFonts w:asciiTheme="minorHAnsi" w:hAnsiTheme="minorHAnsi" w:hint="default"/>
      </w:rPr>
    </w:lvl>
    <w:lvl w:ilvl="6">
      <w:start w:val="1"/>
      <w:numFmt w:val="decimal"/>
      <w:lvlText w:val="%1.%2.%3.%4.%5.%6.%7."/>
      <w:lvlJc w:val="left"/>
      <w:pPr>
        <w:ind w:left="1701" w:hanging="1531"/>
      </w:pPr>
      <w:rPr>
        <w:rFonts w:asciiTheme="minorHAnsi" w:hAnsiTheme="minorHAnsi" w:hint="default"/>
      </w:rPr>
    </w:lvl>
    <w:lvl w:ilvl="7">
      <w:start w:val="1"/>
      <w:numFmt w:val="decimal"/>
      <w:lvlText w:val="%1.%2.%3.%4.%5.%6.%7.%8."/>
      <w:lvlJc w:val="left"/>
      <w:pPr>
        <w:ind w:left="1871" w:hanging="1701"/>
      </w:pPr>
      <w:rPr>
        <w:rFonts w:asciiTheme="minorHAnsi" w:hAnsiTheme="minorHAnsi" w:hint="default"/>
      </w:rPr>
    </w:lvl>
    <w:lvl w:ilvl="8">
      <w:start w:val="1"/>
      <w:numFmt w:val="decimal"/>
      <w:lvlText w:val="%1.%2.%3.%4.%5.%6.%7.%8.%9."/>
      <w:lvlJc w:val="left"/>
      <w:pPr>
        <w:ind w:left="2098" w:hanging="1928"/>
      </w:pPr>
      <w:rPr>
        <w:rFonts w:asciiTheme="minorHAnsi" w:hAnsiTheme="minorHAnsi" w:hint="default"/>
      </w:rPr>
    </w:lvl>
  </w:abstractNum>
  <w:abstractNum w:abstractNumId="28" w15:restartNumberingAfterBreak="0">
    <w:nsid w:val="533437B8"/>
    <w:multiLevelType w:val="multilevel"/>
    <w:tmpl w:val="2000001F"/>
    <w:lvl w:ilvl="0">
      <w:start w:val="1"/>
      <w:numFmt w:val="decimal"/>
      <w:lvlText w:val="%1."/>
      <w:lvlJc w:val="left"/>
      <w:pPr>
        <w:ind w:left="360" w:hanging="360"/>
      </w:pPr>
      <w:rPr>
        <w:rFonts w:ascii="Arial" w:hAnsi="Arial" w:cs="Arial"/>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9" w15:restartNumberingAfterBreak="0">
    <w:nsid w:val="54946E21"/>
    <w:multiLevelType w:val="multilevel"/>
    <w:tmpl w:val="BFDCCED6"/>
    <w:lvl w:ilvl="0">
      <w:start w:val="1"/>
      <w:numFmt w:val="lowerLetter"/>
      <w:pStyle w:val="Opstilling-bogstav"/>
      <w:lvlText w:val="%1."/>
      <w:lvlJc w:val="left"/>
      <w:pPr>
        <w:ind w:left="340" w:hanging="340"/>
      </w:pPr>
      <w:rPr>
        <w:rFonts w:ascii="Arial" w:hAnsi="Arial" w:cs="Arial" w:hint="default"/>
      </w:rPr>
    </w:lvl>
    <w:lvl w:ilvl="1">
      <w:start w:val="1"/>
      <w:numFmt w:val="lowerRoman"/>
      <w:lvlText w:val="%2."/>
      <w:lvlJc w:val="left"/>
      <w:pPr>
        <w:ind w:left="680" w:hanging="340"/>
      </w:pPr>
      <w:rPr>
        <w:rFonts w:ascii="Arial" w:hAnsi="Arial" w:hint="default"/>
      </w:rPr>
    </w:lvl>
    <w:lvl w:ilvl="2">
      <w:start w:val="1"/>
      <w:numFmt w:val="decimal"/>
      <w:lvlText w:val="%3."/>
      <w:lvlJc w:val="left"/>
      <w:pPr>
        <w:ind w:left="1020" w:hanging="340"/>
      </w:pPr>
      <w:rPr>
        <w:rFonts w:ascii="Arial" w:hAnsi="Arial" w:hint="default"/>
      </w:rPr>
    </w:lvl>
    <w:lvl w:ilvl="3">
      <w:start w:val="1"/>
      <w:numFmt w:val="lowerLetter"/>
      <w:lvlText w:val="%4)"/>
      <w:lvlJc w:val="left"/>
      <w:pPr>
        <w:ind w:left="1360" w:hanging="340"/>
      </w:pPr>
      <w:rPr>
        <w:rFonts w:ascii="Arial" w:hAnsi="Arial" w:hint="default"/>
      </w:rPr>
    </w:lvl>
    <w:lvl w:ilvl="4">
      <w:start w:val="1"/>
      <w:numFmt w:val="lowerRoman"/>
      <w:lvlText w:val="%5)"/>
      <w:lvlJc w:val="left"/>
      <w:pPr>
        <w:ind w:left="1700" w:hanging="340"/>
      </w:pPr>
      <w:rPr>
        <w:rFonts w:ascii="Arial" w:hAnsi="Arial" w:hint="default"/>
      </w:rPr>
    </w:lvl>
    <w:lvl w:ilvl="5">
      <w:start w:val="1"/>
      <w:numFmt w:val="decimal"/>
      <w:lvlText w:val="%6)"/>
      <w:lvlJc w:val="left"/>
      <w:pPr>
        <w:ind w:left="2040" w:hanging="340"/>
      </w:pPr>
      <w:rPr>
        <w:rFonts w:ascii="Arial" w:hAnsi="Arial" w:hint="default"/>
      </w:rPr>
    </w:lvl>
    <w:lvl w:ilvl="6">
      <w:start w:val="1"/>
      <w:numFmt w:val="lowerLetter"/>
      <w:lvlText w:val="(%7)"/>
      <w:lvlJc w:val="left"/>
      <w:pPr>
        <w:ind w:left="2380" w:hanging="340"/>
      </w:pPr>
      <w:rPr>
        <w:rFonts w:ascii="Arial" w:hAnsi="Arial" w:hint="default"/>
      </w:rPr>
    </w:lvl>
    <w:lvl w:ilvl="7">
      <w:start w:val="1"/>
      <w:numFmt w:val="lowerRoman"/>
      <w:lvlText w:val="(%8)"/>
      <w:lvlJc w:val="left"/>
      <w:pPr>
        <w:ind w:left="2720" w:hanging="340"/>
      </w:pPr>
      <w:rPr>
        <w:rFonts w:ascii="Arial" w:hAnsi="Arial" w:hint="default"/>
      </w:rPr>
    </w:lvl>
    <w:lvl w:ilvl="8">
      <w:start w:val="1"/>
      <w:numFmt w:val="decimal"/>
      <w:lvlText w:val="(%9)"/>
      <w:lvlJc w:val="left"/>
      <w:pPr>
        <w:ind w:left="3060" w:hanging="340"/>
      </w:pPr>
      <w:rPr>
        <w:rFonts w:ascii="Arial" w:hAnsi="Arial" w:hint="default"/>
      </w:rPr>
    </w:lvl>
  </w:abstractNum>
  <w:abstractNum w:abstractNumId="30" w15:restartNumberingAfterBreak="0">
    <w:nsid w:val="5A0E1887"/>
    <w:multiLevelType w:val="multilevel"/>
    <w:tmpl w:val="98F22488"/>
    <w:lvl w:ilvl="0">
      <w:start w:val="1"/>
      <w:numFmt w:val="bullet"/>
      <w:lvlText w:val="•"/>
      <w:lvlJc w:val="left"/>
      <w:pPr>
        <w:ind w:left="340" w:hanging="340"/>
      </w:pPr>
      <w:rPr>
        <w:rFonts w:ascii="Arial" w:hAnsi="Arial" w:cs="Arial" w:hint="default"/>
      </w:rPr>
    </w:lvl>
    <w:lvl w:ilvl="1">
      <w:start w:val="1"/>
      <w:numFmt w:val="bullet"/>
      <w:lvlText w:val="•"/>
      <w:lvlJc w:val="left"/>
      <w:pPr>
        <w:ind w:left="680" w:hanging="340"/>
      </w:pPr>
      <w:rPr>
        <w:rFonts w:ascii="Aptos" w:hAnsi="Aptos" w:cs="Times New Roman" w:hint="default"/>
      </w:rPr>
    </w:lvl>
    <w:lvl w:ilvl="2">
      <w:start w:val="1"/>
      <w:numFmt w:val="bullet"/>
      <w:lvlText w:val="•"/>
      <w:lvlJc w:val="left"/>
      <w:pPr>
        <w:ind w:left="1020" w:hanging="340"/>
      </w:pPr>
      <w:rPr>
        <w:rFonts w:ascii="Aptos" w:hAnsi="Aptos" w:cs="Times New Roman" w:hint="default"/>
      </w:rPr>
    </w:lvl>
    <w:lvl w:ilvl="3">
      <w:start w:val="1"/>
      <w:numFmt w:val="bullet"/>
      <w:lvlText w:val="•"/>
      <w:lvlJc w:val="left"/>
      <w:pPr>
        <w:ind w:left="1360" w:hanging="340"/>
      </w:pPr>
      <w:rPr>
        <w:rFonts w:ascii="Aptos" w:hAnsi="Aptos" w:cs="Times New Roman" w:hint="default"/>
      </w:rPr>
    </w:lvl>
    <w:lvl w:ilvl="4">
      <w:start w:val="1"/>
      <w:numFmt w:val="bullet"/>
      <w:lvlText w:val="•"/>
      <w:lvlJc w:val="left"/>
      <w:pPr>
        <w:ind w:left="1700" w:hanging="340"/>
      </w:pPr>
      <w:rPr>
        <w:rFonts w:ascii="Aptos" w:hAnsi="Aptos" w:cs="Times New Roman" w:hint="default"/>
      </w:rPr>
    </w:lvl>
    <w:lvl w:ilvl="5">
      <w:start w:val="1"/>
      <w:numFmt w:val="bullet"/>
      <w:lvlText w:val="•"/>
      <w:lvlJc w:val="left"/>
      <w:pPr>
        <w:ind w:left="2040" w:hanging="340"/>
      </w:pPr>
      <w:rPr>
        <w:rFonts w:ascii="Aptos" w:hAnsi="Aptos" w:cs="Times New Roman" w:hint="default"/>
      </w:rPr>
    </w:lvl>
    <w:lvl w:ilvl="6">
      <w:start w:val="1"/>
      <w:numFmt w:val="bullet"/>
      <w:lvlText w:val="•"/>
      <w:lvlJc w:val="left"/>
      <w:pPr>
        <w:ind w:left="2380" w:hanging="340"/>
      </w:pPr>
      <w:rPr>
        <w:rFonts w:ascii="Aptos" w:hAnsi="Aptos" w:cs="Times New Roman" w:hint="default"/>
      </w:rPr>
    </w:lvl>
    <w:lvl w:ilvl="7">
      <w:start w:val="1"/>
      <w:numFmt w:val="bullet"/>
      <w:lvlText w:val="•"/>
      <w:lvlJc w:val="left"/>
      <w:pPr>
        <w:ind w:left="2720" w:hanging="340"/>
      </w:pPr>
      <w:rPr>
        <w:rFonts w:ascii="Aptos" w:hAnsi="Aptos" w:cs="Times New Roman" w:hint="default"/>
      </w:rPr>
    </w:lvl>
    <w:lvl w:ilvl="8">
      <w:start w:val="1"/>
      <w:numFmt w:val="bullet"/>
      <w:lvlText w:val="•"/>
      <w:lvlJc w:val="left"/>
      <w:pPr>
        <w:ind w:left="3060" w:hanging="340"/>
      </w:pPr>
      <w:rPr>
        <w:rFonts w:ascii="Aptos" w:hAnsi="Aptos" w:cs="Times New Roman" w:hint="default"/>
      </w:rPr>
    </w:lvl>
  </w:abstractNum>
  <w:abstractNum w:abstractNumId="31" w15:restartNumberingAfterBreak="0">
    <w:nsid w:val="61500B79"/>
    <w:multiLevelType w:val="hybridMultilevel"/>
    <w:tmpl w:val="8A4AE21E"/>
    <w:lvl w:ilvl="0" w:tplc="0406000F">
      <w:start w:val="1"/>
      <w:numFmt w:val="decimal"/>
      <w:lvlText w:val="%1."/>
      <w:lvlJc w:val="left"/>
      <w:pPr>
        <w:ind w:left="720" w:hanging="360"/>
      </w:p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32" w15:restartNumberingAfterBreak="0">
    <w:nsid w:val="66811EAB"/>
    <w:multiLevelType w:val="multilevel"/>
    <w:tmpl w:val="C3A4F9B6"/>
    <w:lvl w:ilvl="0">
      <w:start w:val="1"/>
      <w:numFmt w:val="decimal"/>
      <w:lvlText w:val="%1."/>
      <w:lvlJc w:val="left"/>
      <w:pPr>
        <w:ind w:left="510" w:hanging="340"/>
      </w:pPr>
      <w:rPr>
        <w:rFonts w:ascii="Arial" w:hAnsi="Arial" w:cs="Arial" w:hint="default"/>
      </w:rPr>
    </w:lvl>
    <w:lvl w:ilvl="1">
      <w:start w:val="1"/>
      <w:numFmt w:val="decimal"/>
      <w:lvlText w:val="%1.%2."/>
      <w:lvlJc w:val="left"/>
      <w:pPr>
        <w:ind w:left="794" w:hanging="624"/>
      </w:pPr>
      <w:rPr>
        <w:rFonts w:asciiTheme="minorHAnsi" w:hAnsiTheme="minorHAnsi" w:hint="default"/>
      </w:rPr>
    </w:lvl>
    <w:lvl w:ilvl="2">
      <w:start w:val="1"/>
      <w:numFmt w:val="decimal"/>
      <w:lvlText w:val="%1.%2.%3."/>
      <w:lvlJc w:val="left"/>
      <w:pPr>
        <w:ind w:left="964" w:hanging="794"/>
      </w:pPr>
      <w:rPr>
        <w:rFonts w:asciiTheme="minorHAnsi" w:hAnsiTheme="minorHAnsi" w:hint="default"/>
      </w:rPr>
    </w:lvl>
    <w:lvl w:ilvl="3">
      <w:start w:val="1"/>
      <w:numFmt w:val="decimal"/>
      <w:lvlText w:val="%1.%2.%3.%4."/>
      <w:lvlJc w:val="left"/>
      <w:pPr>
        <w:ind w:left="1134" w:hanging="964"/>
      </w:pPr>
      <w:rPr>
        <w:rFonts w:asciiTheme="minorHAnsi" w:hAnsiTheme="minorHAnsi" w:hint="default"/>
      </w:rPr>
    </w:lvl>
    <w:lvl w:ilvl="4">
      <w:start w:val="1"/>
      <w:numFmt w:val="decimal"/>
      <w:lvlText w:val="%1.%2.%3.%4.%5."/>
      <w:lvlJc w:val="left"/>
      <w:pPr>
        <w:ind w:left="1304" w:hanging="1134"/>
      </w:pPr>
      <w:rPr>
        <w:rFonts w:asciiTheme="minorHAnsi" w:hAnsiTheme="minorHAnsi" w:hint="default"/>
      </w:rPr>
    </w:lvl>
    <w:lvl w:ilvl="5">
      <w:start w:val="1"/>
      <w:numFmt w:val="decimal"/>
      <w:lvlText w:val="%1.%2.%3.%4.%5.%6."/>
      <w:lvlJc w:val="left"/>
      <w:pPr>
        <w:ind w:left="1531" w:hanging="1361"/>
      </w:pPr>
      <w:rPr>
        <w:rFonts w:asciiTheme="minorHAnsi" w:hAnsiTheme="minorHAnsi" w:hint="default"/>
      </w:rPr>
    </w:lvl>
    <w:lvl w:ilvl="6">
      <w:start w:val="1"/>
      <w:numFmt w:val="decimal"/>
      <w:lvlText w:val="%1.%2.%3.%4.%5.%6.%7."/>
      <w:lvlJc w:val="left"/>
      <w:pPr>
        <w:ind w:left="1701" w:hanging="1531"/>
      </w:pPr>
      <w:rPr>
        <w:rFonts w:asciiTheme="minorHAnsi" w:hAnsiTheme="minorHAnsi" w:hint="default"/>
      </w:rPr>
    </w:lvl>
    <w:lvl w:ilvl="7">
      <w:start w:val="1"/>
      <w:numFmt w:val="decimal"/>
      <w:lvlText w:val="%1.%2.%3.%4.%5.%6.%7.%8."/>
      <w:lvlJc w:val="left"/>
      <w:pPr>
        <w:ind w:left="1871" w:hanging="1701"/>
      </w:pPr>
      <w:rPr>
        <w:rFonts w:asciiTheme="minorHAnsi" w:hAnsiTheme="minorHAnsi" w:hint="default"/>
      </w:rPr>
    </w:lvl>
    <w:lvl w:ilvl="8">
      <w:start w:val="1"/>
      <w:numFmt w:val="decimal"/>
      <w:lvlText w:val="%1.%2.%3.%4.%5.%6.%7.%8.%9."/>
      <w:lvlJc w:val="left"/>
      <w:pPr>
        <w:ind w:left="2098" w:hanging="1928"/>
      </w:pPr>
      <w:rPr>
        <w:rFonts w:asciiTheme="minorHAnsi" w:hAnsiTheme="minorHAnsi" w:hint="default"/>
      </w:rPr>
    </w:lvl>
  </w:abstractNum>
  <w:abstractNum w:abstractNumId="33" w15:restartNumberingAfterBreak="0">
    <w:nsid w:val="6E2B3431"/>
    <w:multiLevelType w:val="multilevel"/>
    <w:tmpl w:val="CB5C0A82"/>
    <w:lvl w:ilvl="0">
      <w:start w:val="1"/>
      <w:numFmt w:val="bullet"/>
      <w:pStyle w:val="Opstilling-punkttegn"/>
      <w:lvlText w:val="•"/>
      <w:lvlJc w:val="left"/>
      <w:pPr>
        <w:ind w:left="340" w:hanging="340"/>
      </w:pPr>
      <w:rPr>
        <w:rFonts w:ascii="Arial" w:hAnsi="Arial" w:hint="default"/>
      </w:rPr>
    </w:lvl>
    <w:lvl w:ilvl="1">
      <w:start w:val="1"/>
      <w:numFmt w:val="bullet"/>
      <w:lvlText w:val="•"/>
      <w:lvlJc w:val="left"/>
      <w:pPr>
        <w:ind w:left="680" w:hanging="340"/>
      </w:pPr>
      <w:rPr>
        <w:rFonts w:ascii="Arial" w:hAnsi="Arial" w:hint="default"/>
      </w:rPr>
    </w:lvl>
    <w:lvl w:ilvl="2">
      <w:start w:val="1"/>
      <w:numFmt w:val="bullet"/>
      <w:lvlText w:val="•"/>
      <w:lvlJc w:val="left"/>
      <w:pPr>
        <w:ind w:left="1020" w:hanging="340"/>
      </w:pPr>
      <w:rPr>
        <w:rFonts w:ascii="Arial" w:hAnsi="Arial" w:hint="default"/>
      </w:rPr>
    </w:lvl>
    <w:lvl w:ilvl="3">
      <w:start w:val="1"/>
      <w:numFmt w:val="bullet"/>
      <w:lvlText w:val="•"/>
      <w:lvlJc w:val="left"/>
      <w:pPr>
        <w:ind w:left="1360" w:hanging="340"/>
      </w:pPr>
      <w:rPr>
        <w:rFonts w:ascii="Arial" w:hAnsi="Arial" w:hint="default"/>
      </w:rPr>
    </w:lvl>
    <w:lvl w:ilvl="4">
      <w:start w:val="1"/>
      <w:numFmt w:val="bullet"/>
      <w:lvlText w:val="•"/>
      <w:lvlJc w:val="left"/>
      <w:pPr>
        <w:ind w:left="1700" w:hanging="340"/>
      </w:pPr>
      <w:rPr>
        <w:rFonts w:ascii="Arial" w:hAnsi="Arial" w:hint="default"/>
      </w:rPr>
    </w:lvl>
    <w:lvl w:ilvl="5">
      <w:start w:val="1"/>
      <w:numFmt w:val="bullet"/>
      <w:lvlText w:val="•"/>
      <w:lvlJc w:val="left"/>
      <w:pPr>
        <w:ind w:left="2040" w:hanging="340"/>
      </w:pPr>
      <w:rPr>
        <w:rFonts w:ascii="Arial" w:hAnsi="Arial" w:hint="default"/>
      </w:rPr>
    </w:lvl>
    <w:lvl w:ilvl="6">
      <w:start w:val="1"/>
      <w:numFmt w:val="bullet"/>
      <w:lvlText w:val="•"/>
      <w:lvlJc w:val="left"/>
      <w:pPr>
        <w:ind w:left="2380" w:hanging="340"/>
      </w:pPr>
      <w:rPr>
        <w:rFonts w:ascii="Arial" w:hAnsi="Arial" w:hint="default"/>
      </w:rPr>
    </w:lvl>
    <w:lvl w:ilvl="7">
      <w:start w:val="1"/>
      <w:numFmt w:val="bullet"/>
      <w:lvlText w:val="•"/>
      <w:lvlJc w:val="left"/>
      <w:pPr>
        <w:ind w:left="2720" w:hanging="340"/>
      </w:pPr>
      <w:rPr>
        <w:rFonts w:ascii="Arial" w:hAnsi="Arial" w:hint="default"/>
      </w:rPr>
    </w:lvl>
    <w:lvl w:ilvl="8">
      <w:start w:val="1"/>
      <w:numFmt w:val="bullet"/>
      <w:lvlText w:val="•"/>
      <w:lvlJc w:val="left"/>
      <w:pPr>
        <w:ind w:left="3060" w:hanging="340"/>
      </w:pPr>
      <w:rPr>
        <w:rFonts w:ascii="Arial" w:hAnsi="Arial" w:hint="default"/>
      </w:rPr>
    </w:lvl>
  </w:abstractNum>
  <w:abstractNum w:abstractNumId="34" w15:restartNumberingAfterBreak="0">
    <w:nsid w:val="6E480E1D"/>
    <w:multiLevelType w:val="multilevel"/>
    <w:tmpl w:val="56EE3E64"/>
    <w:lvl w:ilvl="0">
      <w:start w:val="1"/>
      <w:numFmt w:val="bullet"/>
      <w:lvlText w:val="•"/>
      <w:lvlJc w:val="left"/>
      <w:pPr>
        <w:ind w:left="340" w:hanging="340"/>
      </w:pPr>
      <w:rPr>
        <w:rFonts w:ascii="Arial" w:hAnsi="Arial" w:cs="Arial" w:hint="default"/>
      </w:rPr>
    </w:lvl>
    <w:lvl w:ilvl="1">
      <w:start w:val="1"/>
      <w:numFmt w:val="bullet"/>
      <w:lvlText w:val="•"/>
      <w:lvlJc w:val="left"/>
      <w:pPr>
        <w:ind w:left="680" w:hanging="340"/>
      </w:pPr>
      <w:rPr>
        <w:rFonts w:ascii="Aptos" w:hAnsi="Aptos" w:cs="Times New Roman" w:hint="default"/>
      </w:rPr>
    </w:lvl>
    <w:lvl w:ilvl="2">
      <w:start w:val="1"/>
      <w:numFmt w:val="bullet"/>
      <w:lvlText w:val="•"/>
      <w:lvlJc w:val="left"/>
      <w:pPr>
        <w:ind w:left="1020" w:hanging="340"/>
      </w:pPr>
      <w:rPr>
        <w:rFonts w:ascii="Aptos" w:hAnsi="Aptos" w:cs="Times New Roman" w:hint="default"/>
      </w:rPr>
    </w:lvl>
    <w:lvl w:ilvl="3">
      <w:start w:val="1"/>
      <w:numFmt w:val="bullet"/>
      <w:lvlText w:val="•"/>
      <w:lvlJc w:val="left"/>
      <w:pPr>
        <w:ind w:left="1360" w:hanging="340"/>
      </w:pPr>
      <w:rPr>
        <w:rFonts w:ascii="Aptos" w:hAnsi="Aptos" w:hint="default"/>
      </w:rPr>
    </w:lvl>
    <w:lvl w:ilvl="4">
      <w:start w:val="1"/>
      <w:numFmt w:val="bullet"/>
      <w:lvlText w:val="•"/>
      <w:lvlJc w:val="left"/>
      <w:pPr>
        <w:ind w:left="1700" w:hanging="340"/>
      </w:pPr>
      <w:rPr>
        <w:rFonts w:ascii="Aptos" w:hAnsi="Aptos" w:cs="Times New Roman" w:hint="default"/>
      </w:rPr>
    </w:lvl>
    <w:lvl w:ilvl="5">
      <w:start w:val="1"/>
      <w:numFmt w:val="bullet"/>
      <w:lvlText w:val="•"/>
      <w:lvlJc w:val="left"/>
      <w:pPr>
        <w:ind w:left="2040" w:hanging="340"/>
      </w:pPr>
      <w:rPr>
        <w:rFonts w:ascii="Aptos" w:hAnsi="Aptos" w:cs="Times New Roman" w:hint="default"/>
      </w:rPr>
    </w:lvl>
    <w:lvl w:ilvl="6">
      <w:start w:val="1"/>
      <w:numFmt w:val="bullet"/>
      <w:lvlText w:val="•"/>
      <w:lvlJc w:val="left"/>
      <w:pPr>
        <w:ind w:left="2380" w:hanging="340"/>
      </w:pPr>
      <w:rPr>
        <w:rFonts w:ascii="Aptos" w:hAnsi="Aptos" w:cs="Times New Roman" w:hint="default"/>
      </w:rPr>
    </w:lvl>
    <w:lvl w:ilvl="7">
      <w:start w:val="1"/>
      <w:numFmt w:val="bullet"/>
      <w:lvlText w:val="•"/>
      <w:lvlJc w:val="left"/>
      <w:pPr>
        <w:ind w:left="2720" w:hanging="340"/>
      </w:pPr>
      <w:rPr>
        <w:rFonts w:ascii="Aptos" w:hAnsi="Aptos" w:cs="Times New Roman" w:hint="default"/>
      </w:rPr>
    </w:lvl>
    <w:lvl w:ilvl="8">
      <w:start w:val="1"/>
      <w:numFmt w:val="bullet"/>
      <w:lvlText w:val="•"/>
      <w:lvlJc w:val="left"/>
      <w:pPr>
        <w:ind w:left="3060" w:hanging="340"/>
      </w:pPr>
      <w:rPr>
        <w:rFonts w:ascii="Aptos" w:hAnsi="Aptos" w:cs="Times New Roman" w:hint="default"/>
      </w:rPr>
    </w:lvl>
  </w:abstractNum>
  <w:abstractNum w:abstractNumId="35" w15:restartNumberingAfterBreak="0">
    <w:nsid w:val="72A91503"/>
    <w:multiLevelType w:val="multilevel"/>
    <w:tmpl w:val="C3A4F9B6"/>
    <w:lvl w:ilvl="0">
      <w:start w:val="1"/>
      <w:numFmt w:val="decimal"/>
      <w:lvlText w:val="%1."/>
      <w:lvlJc w:val="left"/>
      <w:pPr>
        <w:ind w:left="510" w:hanging="340"/>
      </w:pPr>
      <w:rPr>
        <w:rFonts w:ascii="Arial" w:hAnsi="Arial" w:cs="Arial" w:hint="default"/>
      </w:rPr>
    </w:lvl>
    <w:lvl w:ilvl="1">
      <w:start w:val="1"/>
      <w:numFmt w:val="decimal"/>
      <w:lvlText w:val="%1.%2."/>
      <w:lvlJc w:val="left"/>
      <w:pPr>
        <w:ind w:left="794" w:hanging="624"/>
      </w:pPr>
      <w:rPr>
        <w:rFonts w:asciiTheme="minorHAnsi" w:hAnsiTheme="minorHAnsi" w:hint="default"/>
      </w:rPr>
    </w:lvl>
    <w:lvl w:ilvl="2">
      <w:start w:val="1"/>
      <w:numFmt w:val="decimal"/>
      <w:lvlText w:val="%1.%2.%3."/>
      <w:lvlJc w:val="left"/>
      <w:pPr>
        <w:ind w:left="964" w:hanging="794"/>
      </w:pPr>
      <w:rPr>
        <w:rFonts w:asciiTheme="minorHAnsi" w:hAnsiTheme="minorHAnsi" w:hint="default"/>
      </w:rPr>
    </w:lvl>
    <w:lvl w:ilvl="3">
      <w:start w:val="1"/>
      <w:numFmt w:val="decimal"/>
      <w:lvlText w:val="%1.%2.%3.%4."/>
      <w:lvlJc w:val="left"/>
      <w:pPr>
        <w:ind w:left="1134" w:hanging="964"/>
      </w:pPr>
      <w:rPr>
        <w:rFonts w:asciiTheme="minorHAnsi" w:hAnsiTheme="minorHAnsi" w:hint="default"/>
      </w:rPr>
    </w:lvl>
    <w:lvl w:ilvl="4">
      <w:start w:val="1"/>
      <w:numFmt w:val="decimal"/>
      <w:lvlText w:val="%1.%2.%3.%4.%5."/>
      <w:lvlJc w:val="left"/>
      <w:pPr>
        <w:ind w:left="1304" w:hanging="1134"/>
      </w:pPr>
      <w:rPr>
        <w:rFonts w:asciiTheme="minorHAnsi" w:hAnsiTheme="minorHAnsi" w:hint="default"/>
      </w:rPr>
    </w:lvl>
    <w:lvl w:ilvl="5">
      <w:start w:val="1"/>
      <w:numFmt w:val="decimal"/>
      <w:lvlText w:val="%1.%2.%3.%4.%5.%6."/>
      <w:lvlJc w:val="left"/>
      <w:pPr>
        <w:ind w:left="1531" w:hanging="1361"/>
      </w:pPr>
      <w:rPr>
        <w:rFonts w:asciiTheme="minorHAnsi" w:hAnsiTheme="minorHAnsi" w:hint="default"/>
      </w:rPr>
    </w:lvl>
    <w:lvl w:ilvl="6">
      <w:start w:val="1"/>
      <w:numFmt w:val="decimal"/>
      <w:lvlText w:val="%1.%2.%3.%4.%5.%6.%7."/>
      <w:lvlJc w:val="left"/>
      <w:pPr>
        <w:ind w:left="1701" w:hanging="1531"/>
      </w:pPr>
      <w:rPr>
        <w:rFonts w:asciiTheme="minorHAnsi" w:hAnsiTheme="minorHAnsi" w:hint="default"/>
      </w:rPr>
    </w:lvl>
    <w:lvl w:ilvl="7">
      <w:start w:val="1"/>
      <w:numFmt w:val="decimal"/>
      <w:lvlText w:val="%1.%2.%3.%4.%5.%6.%7.%8."/>
      <w:lvlJc w:val="left"/>
      <w:pPr>
        <w:ind w:left="1871" w:hanging="1701"/>
      </w:pPr>
      <w:rPr>
        <w:rFonts w:asciiTheme="minorHAnsi" w:hAnsiTheme="minorHAnsi" w:hint="default"/>
      </w:rPr>
    </w:lvl>
    <w:lvl w:ilvl="8">
      <w:start w:val="1"/>
      <w:numFmt w:val="decimal"/>
      <w:lvlText w:val="%1.%2.%3.%4.%5.%6.%7.%8.%9."/>
      <w:lvlJc w:val="left"/>
      <w:pPr>
        <w:ind w:left="2098" w:hanging="1928"/>
      </w:pPr>
      <w:rPr>
        <w:rFonts w:asciiTheme="minorHAnsi" w:hAnsiTheme="minorHAnsi" w:hint="default"/>
      </w:rPr>
    </w:lvl>
  </w:abstractNum>
  <w:abstractNum w:abstractNumId="36" w15:restartNumberingAfterBreak="0">
    <w:nsid w:val="782B609F"/>
    <w:multiLevelType w:val="multilevel"/>
    <w:tmpl w:val="2000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7" w15:restartNumberingAfterBreak="0">
    <w:nsid w:val="7F0E02FF"/>
    <w:multiLevelType w:val="multilevel"/>
    <w:tmpl w:val="B3AA1F7A"/>
    <w:lvl w:ilvl="0">
      <w:start w:val="1"/>
      <w:numFmt w:val="decimal"/>
      <w:lvlText w:val="%1."/>
      <w:lvlJc w:val="left"/>
      <w:pPr>
        <w:ind w:left="340" w:hanging="340"/>
      </w:pPr>
      <w:rPr>
        <w:rFonts w:ascii="Arial" w:hAnsi="Arial" w:cs="Arial" w:hint="default"/>
      </w:rPr>
    </w:lvl>
    <w:lvl w:ilvl="1">
      <w:start w:val="1"/>
      <w:numFmt w:val="decimal"/>
      <w:lvlText w:val="%1.%2."/>
      <w:lvlJc w:val="left"/>
      <w:pPr>
        <w:ind w:left="964" w:hanging="624"/>
      </w:pPr>
      <w:rPr>
        <w:rFonts w:asciiTheme="minorHAnsi" w:hAnsiTheme="minorHAnsi" w:hint="default"/>
      </w:rPr>
    </w:lvl>
    <w:lvl w:ilvl="2">
      <w:start w:val="1"/>
      <w:numFmt w:val="decimal"/>
      <w:lvlText w:val="%1.%2.%3."/>
      <w:lvlJc w:val="left"/>
      <w:pPr>
        <w:ind w:left="1758" w:hanging="794"/>
      </w:pPr>
      <w:rPr>
        <w:rFonts w:asciiTheme="minorHAnsi" w:hAnsiTheme="minorHAnsi" w:hint="default"/>
      </w:rPr>
    </w:lvl>
    <w:lvl w:ilvl="3">
      <w:start w:val="1"/>
      <w:numFmt w:val="decimal"/>
      <w:lvlText w:val="%1.%2.%3.%4."/>
      <w:lvlJc w:val="left"/>
      <w:pPr>
        <w:ind w:left="2722" w:hanging="964"/>
      </w:pPr>
      <w:rPr>
        <w:rFonts w:asciiTheme="minorHAnsi" w:hAnsiTheme="minorHAnsi" w:hint="default"/>
      </w:rPr>
    </w:lvl>
    <w:lvl w:ilvl="4">
      <w:start w:val="1"/>
      <w:numFmt w:val="decimal"/>
      <w:lvlText w:val="%1.%2.%3.%4.%5."/>
      <w:lvlJc w:val="left"/>
      <w:pPr>
        <w:ind w:left="2892" w:hanging="1134"/>
      </w:pPr>
      <w:rPr>
        <w:rFonts w:asciiTheme="minorHAnsi" w:hAnsiTheme="minorHAnsi" w:hint="default"/>
      </w:rPr>
    </w:lvl>
    <w:lvl w:ilvl="5">
      <w:start w:val="1"/>
      <w:numFmt w:val="decimal"/>
      <w:lvlText w:val="%1.%2.%3.%4.%5.%6."/>
      <w:lvlJc w:val="left"/>
      <w:pPr>
        <w:ind w:left="3119" w:hanging="1361"/>
      </w:pPr>
      <w:rPr>
        <w:rFonts w:asciiTheme="minorHAnsi" w:hAnsiTheme="minorHAnsi" w:hint="default"/>
      </w:rPr>
    </w:lvl>
    <w:lvl w:ilvl="6">
      <w:start w:val="1"/>
      <w:numFmt w:val="decimal"/>
      <w:lvlText w:val="%1.%2.%3.%4.%5.%6.%7."/>
      <w:lvlJc w:val="left"/>
      <w:pPr>
        <w:ind w:left="3289" w:hanging="1531"/>
      </w:pPr>
      <w:rPr>
        <w:rFonts w:asciiTheme="minorHAnsi" w:hAnsiTheme="minorHAnsi" w:hint="default"/>
      </w:rPr>
    </w:lvl>
    <w:lvl w:ilvl="7">
      <w:start w:val="1"/>
      <w:numFmt w:val="decimal"/>
      <w:lvlText w:val="%1.%2.%3.%4.%5.%6.%7.%8."/>
      <w:lvlJc w:val="left"/>
      <w:pPr>
        <w:ind w:left="3459" w:hanging="1701"/>
      </w:pPr>
      <w:rPr>
        <w:rFonts w:asciiTheme="minorHAnsi" w:hAnsiTheme="minorHAnsi" w:hint="default"/>
      </w:rPr>
    </w:lvl>
    <w:lvl w:ilvl="8">
      <w:start w:val="1"/>
      <w:numFmt w:val="decimal"/>
      <w:lvlText w:val="%1.%2.%3.%4.%5.%6.%7.%8.%9."/>
      <w:lvlJc w:val="left"/>
      <w:pPr>
        <w:ind w:left="3686" w:hanging="1928"/>
      </w:pPr>
      <w:rPr>
        <w:rFonts w:asciiTheme="minorHAnsi" w:hAnsiTheme="minorHAnsi" w:hint="default"/>
      </w:rPr>
    </w:lvl>
  </w:abstractNum>
  <w:num w:numId="1" w16cid:durableId="2075930937">
    <w:abstractNumId w:val="17"/>
  </w:num>
  <w:num w:numId="2" w16cid:durableId="549614341">
    <w:abstractNumId w:val="4"/>
  </w:num>
  <w:num w:numId="3" w16cid:durableId="605691968">
    <w:abstractNumId w:val="1"/>
  </w:num>
  <w:num w:numId="4" w16cid:durableId="1470853641">
    <w:abstractNumId w:val="12"/>
  </w:num>
  <w:num w:numId="5" w16cid:durableId="36858156">
    <w:abstractNumId w:val="37"/>
  </w:num>
  <w:num w:numId="6" w16cid:durableId="1013068182">
    <w:abstractNumId w:val="18"/>
  </w:num>
  <w:num w:numId="7" w16cid:durableId="1157770047">
    <w:abstractNumId w:val="22"/>
  </w:num>
  <w:num w:numId="8" w16cid:durableId="1375083248">
    <w:abstractNumId w:val="24"/>
  </w:num>
  <w:num w:numId="9" w16cid:durableId="689793451">
    <w:abstractNumId w:val="7"/>
  </w:num>
  <w:num w:numId="10" w16cid:durableId="1926261101">
    <w:abstractNumId w:val="11"/>
  </w:num>
  <w:num w:numId="11" w16cid:durableId="1232078777">
    <w:abstractNumId w:val="30"/>
  </w:num>
  <w:num w:numId="12" w16cid:durableId="1094326184">
    <w:abstractNumId w:val="19"/>
  </w:num>
  <w:num w:numId="13" w16cid:durableId="1653214932">
    <w:abstractNumId w:val="14"/>
  </w:num>
  <w:num w:numId="14" w16cid:durableId="296688718">
    <w:abstractNumId w:val="25"/>
  </w:num>
  <w:num w:numId="15" w16cid:durableId="1398939890">
    <w:abstractNumId w:val="16"/>
  </w:num>
  <w:num w:numId="16" w16cid:durableId="1580138996">
    <w:abstractNumId w:val="23"/>
  </w:num>
  <w:num w:numId="17" w16cid:durableId="1112894942">
    <w:abstractNumId w:val="34"/>
  </w:num>
  <w:num w:numId="18" w16cid:durableId="1814906396">
    <w:abstractNumId w:val="20"/>
  </w:num>
  <w:num w:numId="19" w16cid:durableId="2101175102">
    <w:abstractNumId w:val="0"/>
  </w:num>
  <w:num w:numId="20" w16cid:durableId="1256207118">
    <w:abstractNumId w:val="10"/>
  </w:num>
  <w:num w:numId="21" w16cid:durableId="1884826310">
    <w:abstractNumId w:val="9"/>
  </w:num>
  <w:num w:numId="22" w16cid:durableId="1891377107">
    <w:abstractNumId w:val="36"/>
  </w:num>
  <w:num w:numId="23" w16cid:durableId="1832334703">
    <w:abstractNumId w:val="6"/>
  </w:num>
  <w:num w:numId="24" w16cid:durableId="722993695">
    <w:abstractNumId w:val="8"/>
  </w:num>
  <w:num w:numId="25" w16cid:durableId="228542804">
    <w:abstractNumId w:val="35"/>
  </w:num>
  <w:num w:numId="26" w16cid:durableId="961230067">
    <w:abstractNumId w:val="32"/>
  </w:num>
  <w:num w:numId="27" w16cid:durableId="605117753">
    <w:abstractNumId w:val="27"/>
  </w:num>
  <w:num w:numId="28" w16cid:durableId="1183781268">
    <w:abstractNumId w:val="26"/>
  </w:num>
  <w:num w:numId="29" w16cid:durableId="924219749">
    <w:abstractNumId w:val="3"/>
  </w:num>
  <w:num w:numId="30" w16cid:durableId="53504159">
    <w:abstractNumId w:val="5"/>
  </w:num>
  <w:num w:numId="31" w16cid:durableId="841622450">
    <w:abstractNumId w:val="13"/>
  </w:num>
  <w:num w:numId="32" w16cid:durableId="2113937686">
    <w:abstractNumId w:val="33"/>
  </w:num>
  <w:num w:numId="33" w16cid:durableId="50930014">
    <w:abstractNumId w:val="29"/>
  </w:num>
  <w:num w:numId="34" w16cid:durableId="70780892">
    <w:abstractNumId w:val="15"/>
  </w:num>
  <w:num w:numId="35" w16cid:durableId="784930871">
    <w:abstractNumId w:val="28"/>
  </w:num>
  <w:num w:numId="36" w16cid:durableId="65692904">
    <w:abstractNumId w:val="2"/>
  </w:num>
  <w:num w:numId="37" w16cid:durableId="985747388">
    <w:abstractNumId w:val="21"/>
  </w:num>
  <w:num w:numId="38" w16cid:durableId="1441339218">
    <w:abstractNumId w:val="31"/>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0"/>
  <w:activeWritingStyle w:appName="MSWord" w:lang="da-DK" w:vendorID="64" w:dllVersion="0" w:nlCheck="1" w:checkStyle="0"/>
  <w:activeWritingStyle w:appName="MSWord" w:lang="en-US" w:vendorID="64" w:dllVersion="0" w:nlCheck="1" w:checkStyle="0"/>
  <w:proofState w:spelling="clean" w:grammar="clean"/>
  <w:attachedTemplate r:id="rId1"/>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50853"/>
    <w:rsid w:val="00001B4B"/>
    <w:rsid w:val="000030B1"/>
    <w:rsid w:val="0000445D"/>
    <w:rsid w:val="00004A96"/>
    <w:rsid w:val="0000753B"/>
    <w:rsid w:val="000260C3"/>
    <w:rsid w:val="00035649"/>
    <w:rsid w:val="000357FB"/>
    <w:rsid w:val="000418BB"/>
    <w:rsid w:val="00041D5A"/>
    <w:rsid w:val="000429D9"/>
    <w:rsid w:val="0005180B"/>
    <w:rsid w:val="00054AFE"/>
    <w:rsid w:val="00056821"/>
    <w:rsid w:val="00056904"/>
    <w:rsid w:val="00057CF3"/>
    <w:rsid w:val="00061EC9"/>
    <w:rsid w:val="000630D1"/>
    <w:rsid w:val="000633A9"/>
    <w:rsid w:val="00066AAC"/>
    <w:rsid w:val="000670ED"/>
    <w:rsid w:val="000705CC"/>
    <w:rsid w:val="0007096D"/>
    <w:rsid w:val="00071372"/>
    <w:rsid w:val="00072110"/>
    <w:rsid w:val="00072693"/>
    <w:rsid w:val="0007360A"/>
    <w:rsid w:val="000740CC"/>
    <w:rsid w:val="00075A07"/>
    <w:rsid w:val="000778B3"/>
    <w:rsid w:val="000809D5"/>
    <w:rsid w:val="00083F5F"/>
    <w:rsid w:val="0008705C"/>
    <w:rsid w:val="000A2982"/>
    <w:rsid w:val="000A4772"/>
    <w:rsid w:val="000A4B74"/>
    <w:rsid w:val="000A4ED8"/>
    <w:rsid w:val="000A60FA"/>
    <w:rsid w:val="000B58D1"/>
    <w:rsid w:val="000C02CA"/>
    <w:rsid w:val="000C1496"/>
    <w:rsid w:val="000C4782"/>
    <w:rsid w:val="000D0528"/>
    <w:rsid w:val="000D0CE9"/>
    <w:rsid w:val="000D1B9E"/>
    <w:rsid w:val="000D62AF"/>
    <w:rsid w:val="000D72C0"/>
    <w:rsid w:val="000E37E4"/>
    <w:rsid w:val="000E39E6"/>
    <w:rsid w:val="000E48B9"/>
    <w:rsid w:val="000F0DE3"/>
    <w:rsid w:val="000F5164"/>
    <w:rsid w:val="000F5BD3"/>
    <w:rsid w:val="000F638C"/>
    <w:rsid w:val="0010002B"/>
    <w:rsid w:val="00101E6F"/>
    <w:rsid w:val="00101FF9"/>
    <w:rsid w:val="0010310F"/>
    <w:rsid w:val="001054B2"/>
    <w:rsid w:val="0013071E"/>
    <w:rsid w:val="00131667"/>
    <w:rsid w:val="00142716"/>
    <w:rsid w:val="00143903"/>
    <w:rsid w:val="00145662"/>
    <w:rsid w:val="001513EA"/>
    <w:rsid w:val="00162546"/>
    <w:rsid w:val="00162F82"/>
    <w:rsid w:val="00164D67"/>
    <w:rsid w:val="001667A8"/>
    <w:rsid w:val="0017064F"/>
    <w:rsid w:val="00172D82"/>
    <w:rsid w:val="00173B44"/>
    <w:rsid w:val="00174A4D"/>
    <w:rsid w:val="001758FC"/>
    <w:rsid w:val="00175DD2"/>
    <w:rsid w:val="00175E50"/>
    <w:rsid w:val="0017652E"/>
    <w:rsid w:val="00176AC6"/>
    <w:rsid w:val="0018063E"/>
    <w:rsid w:val="00180A73"/>
    <w:rsid w:val="0018255C"/>
    <w:rsid w:val="0018300F"/>
    <w:rsid w:val="00187C47"/>
    <w:rsid w:val="001965B1"/>
    <w:rsid w:val="001977D5"/>
    <w:rsid w:val="001A2B77"/>
    <w:rsid w:val="001A34D7"/>
    <w:rsid w:val="001B038D"/>
    <w:rsid w:val="001B5325"/>
    <w:rsid w:val="001B6791"/>
    <w:rsid w:val="001C0338"/>
    <w:rsid w:val="001C4354"/>
    <w:rsid w:val="001C53E4"/>
    <w:rsid w:val="001C5951"/>
    <w:rsid w:val="001C7B89"/>
    <w:rsid w:val="001D0671"/>
    <w:rsid w:val="001E3290"/>
    <w:rsid w:val="001E3D03"/>
    <w:rsid w:val="001E5D35"/>
    <w:rsid w:val="001E5EEC"/>
    <w:rsid w:val="001F2C99"/>
    <w:rsid w:val="001F3476"/>
    <w:rsid w:val="001F371D"/>
    <w:rsid w:val="001F3E84"/>
    <w:rsid w:val="00201A4C"/>
    <w:rsid w:val="00201FE0"/>
    <w:rsid w:val="00203694"/>
    <w:rsid w:val="00204CC6"/>
    <w:rsid w:val="00217769"/>
    <w:rsid w:val="002250E3"/>
    <w:rsid w:val="00226736"/>
    <w:rsid w:val="00230FC3"/>
    <w:rsid w:val="002316D4"/>
    <w:rsid w:val="0023545E"/>
    <w:rsid w:val="00235CBF"/>
    <w:rsid w:val="00236FBD"/>
    <w:rsid w:val="00237B3A"/>
    <w:rsid w:val="002431FE"/>
    <w:rsid w:val="0024337B"/>
    <w:rsid w:val="00250710"/>
    <w:rsid w:val="00251073"/>
    <w:rsid w:val="002558AF"/>
    <w:rsid w:val="00256DF4"/>
    <w:rsid w:val="00265B63"/>
    <w:rsid w:val="00270619"/>
    <w:rsid w:val="00271309"/>
    <w:rsid w:val="00272173"/>
    <w:rsid w:val="00277022"/>
    <w:rsid w:val="00281126"/>
    <w:rsid w:val="00284317"/>
    <w:rsid w:val="00284603"/>
    <w:rsid w:val="00290637"/>
    <w:rsid w:val="00296C6C"/>
    <w:rsid w:val="002A15EA"/>
    <w:rsid w:val="002A3CC4"/>
    <w:rsid w:val="002A4648"/>
    <w:rsid w:val="002A5424"/>
    <w:rsid w:val="002B0F1E"/>
    <w:rsid w:val="002B17D5"/>
    <w:rsid w:val="002B274C"/>
    <w:rsid w:val="002B3893"/>
    <w:rsid w:val="002B6F50"/>
    <w:rsid w:val="002C162F"/>
    <w:rsid w:val="002C2DF6"/>
    <w:rsid w:val="002C3D7F"/>
    <w:rsid w:val="002C50D3"/>
    <w:rsid w:val="002C64D7"/>
    <w:rsid w:val="002C6B47"/>
    <w:rsid w:val="002D3F54"/>
    <w:rsid w:val="002D520C"/>
    <w:rsid w:val="002E2CC3"/>
    <w:rsid w:val="002E543E"/>
    <w:rsid w:val="002F2B7B"/>
    <w:rsid w:val="002F6BA0"/>
    <w:rsid w:val="00301A0A"/>
    <w:rsid w:val="0030257F"/>
    <w:rsid w:val="003032D4"/>
    <w:rsid w:val="003048B3"/>
    <w:rsid w:val="00307387"/>
    <w:rsid w:val="003104A2"/>
    <w:rsid w:val="003108C2"/>
    <w:rsid w:val="00311443"/>
    <w:rsid w:val="00313F14"/>
    <w:rsid w:val="0031517E"/>
    <w:rsid w:val="00317EC0"/>
    <w:rsid w:val="003205D4"/>
    <w:rsid w:val="003217DB"/>
    <w:rsid w:val="00322C3C"/>
    <w:rsid w:val="00324EDE"/>
    <w:rsid w:val="00342016"/>
    <w:rsid w:val="00342347"/>
    <w:rsid w:val="00342672"/>
    <w:rsid w:val="0034330B"/>
    <w:rsid w:val="0034767F"/>
    <w:rsid w:val="0035342B"/>
    <w:rsid w:val="00354440"/>
    <w:rsid w:val="0035776D"/>
    <w:rsid w:val="00360834"/>
    <w:rsid w:val="00363B5E"/>
    <w:rsid w:val="00364623"/>
    <w:rsid w:val="00364D75"/>
    <w:rsid w:val="003657C5"/>
    <w:rsid w:val="00365E30"/>
    <w:rsid w:val="0036756F"/>
    <w:rsid w:val="0037374E"/>
    <w:rsid w:val="003737AB"/>
    <w:rsid w:val="0037380F"/>
    <w:rsid w:val="00380E1E"/>
    <w:rsid w:val="00391040"/>
    <w:rsid w:val="00392960"/>
    <w:rsid w:val="0039471F"/>
    <w:rsid w:val="00396622"/>
    <w:rsid w:val="003A549D"/>
    <w:rsid w:val="003A6F26"/>
    <w:rsid w:val="003B01DE"/>
    <w:rsid w:val="003B0CB3"/>
    <w:rsid w:val="003B2A02"/>
    <w:rsid w:val="003B3A6C"/>
    <w:rsid w:val="003B4F1E"/>
    <w:rsid w:val="003B4F7E"/>
    <w:rsid w:val="003B5E19"/>
    <w:rsid w:val="003C560B"/>
    <w:rsid w:val="003D114D"/>
    <w:rsid w:val="003D2556"/>
    <w:rsid w:val="003D3A54"/>
    <w:rsid w:val="003E0540"/>
    <w:rsid w:val="003E208E"/>
    <w:rsid w:val="003E30AF"/>
    <w:rsid w:val="003F0357"/>
    <w:rsid w:val="003F3135"/>
    <w:rsid w:val="003F371D"/>
    <w:rsid w:val="003F4D07"/>
    <w:rsid w:val="003F7752"/>
    <w:rsid w:val="003F7AE2"/>
    <w:rsid w:val="004011B9"/>
    <w:rsid w:val="004024E9"/>
    <w:rsid w:val="00403017"/>
    <w:rsid w:val="00420F79"/>
    <w:rsid w:val="00422B0D"/>
    <w:rsid w:val="00423A09"/>
    <w:rsid w:val="004259A9"/>
    <w:rsid w:val="00425F9F"/>
    <w:rsid w:val="0042655E"/>
    <w:rsid w:val="00433FDA"/>
    <w:rsid w:val="0043456C"/>
    <w:rsid w:val="00435256"/>
    <w:rsid w:val="00437CD1"/>
    <w:rsid w:val="00437E4D"/>
    <w:rsid w:val="00441200"/>
    <w:rsid w:val="00454918"/>
    <w:rsid w:val="00456606"/>
    <w:rsid w:val="00460F68"/>
    <w:rsid w:val="00461A6A"/>
    <w:rsid w:val="004622F2"/>
    <w:rsid w:val="0046526E"/>
    <w:rsid w:val="004655A1"/>
    <w:rsid w:val="00473366"/>
    <w:rsid w:val="00475222"/>
    <w:rsid w:val="00475C5C"/>
    <w:rsid w:val="00483F9C"/>
    <w:rsid w:val="00486CDC"/>
    <w:rsid w:val="004913E2"/>
    <w:rsid w:val="004923D0"/>
    <w:rsid w:val="00495458"/>
    <w:rsid w:val="004A0DA7"/>
    <w:rsid w:val="004A0F4A"/>
    <w:rsid w:val="004B056E"/>
    <w:rsid w:val="004B4F10"/>
    <w:rsid w:val="004B5F9A"/>
    <w:rsid w:val="004C0692"/>
    <w:rsid w:val="004C4A47"/>
    <w:rsid w:val="004C52C8"/>
    <w:rsid w:val="004C6145"/>
    <w:rsid w:val="004C7A16"/>
    <w:rsid w:val="004D0B3B"/>
    <w:rsid w:val="004D161B"/>
    <w:rsid w:val="004D1B0E"/>
    <w:rsid w:val="004D29BE"/>
    <w:rsid w:val="004D3823"/>
    <w:rsid w:val="004D631F"/>
    <w:rsid w:val="004E23D6"/>
    <w:rsid w:val="004E4885"/>
    <w:rsid w:val="004E6BD0"/>
    <w:rsid w:val="004E7423"/>
    <w:rsid w:val="004F6D65"/>
    <w:rsid w:val="005023CC"/>
    <w:rsid w:val="0050387E"/>
    <w:rsid w:val="005066E5"/>
    <w:rsid w:val="00510BF6"/>
    <w:rsid w:val="0051139C"/>
    <w:rsid w:val="00513675"/>
    <w:rsid w:val="00513C22"/>
    <w:rsid w:val="00523589"/>
    <w:rsid w:val="00523AB7"/>
    <w:rsid w:val="00526F75"/>
    <w:rsid w:val="00533E40"/>
    <w:rsid w:val="00535F0A"/>
    <w:rsid w:val="00545037"/>
    <w:rsid w:val="00546D94"/>
    <w:rsid w:val="00547E28"/>
    <w:rsid w:val="00553098"/>
    <w:rsid w:val="00554D43"/>
    <w:rsid w:val="0055594D"/>
    <w:rsid w:val="0055773F"/>
    <w:rsid w:val="00560D43"/>
    <w:rsid w:val="00564326"/>
    <w:rsid w:val="00566268"/>
    <w:rsid w:val="0057141F"/>
    <w:rsid w:val="00571B73"/>
    <w:rsid w:val="00572782"/>
    <w:rsid w:val="00577FE5"/>
    <w:rsid w:val="00577FFA"/>
    <w:rsid w:val="005861EA"/>
    <w:rsid w:val="00587D8F"/>
    <w:rsid w:val="00592E2E"/>
    <w:rsid w:val="00596B70"/>
    <w:rsid w:val="00596D2C"/>
    <w:rsid w:val="00597478"/>
    <w:rsid w:val="005978A0"/>
    <w:rsid w:val="005A06C1"/>
    <w:rsid w:val="005A0D54"/>
    <w:rsid w:val="005A1B3D"/>
    <w:rsid w:val="005A7331"/>
    <w:rsid w:val="005B09ED"/>
    <w:rsid w:val="005B6CD7"/>
    <w:rsid w:val="005C3E7E"/>
    <w:rsid w:val="005C4EFE"/>
    <w:rsid w:val="005C6256"/>
    <w:rsid w:val="005C74FD"/>
    <w:rsid w:val="005C79C3"/>
    <w:rsid w:val="005D5E67"/>
    <w:rsid w:val="005D6366"/>
    <w:rsid w:val="005D6CB2"/>
    <w:rsid w:val="005E153D"/>
    <w:rsid w:val="005E5551"/>
    <w:rsid w:val="005E7820"/>
    <w:rsid w:val="005F03CD"/>
    <w:rsid w:val="005F12FE"/>
    <w:rsid w:val="005F69FA"/>
    <w:rsid w:val="0060077E"/>
    <w:rsid w:val="00600FD6"/>
    <w:rsid w:val="0060145F"/>
    <w:rsid w:val="0060609C"/>
    <w:rsid w:val="00611A49"/>
    <w:rsid w:val="006137F9"/>
    <w:rsid w:val="00621337"/>
    <w:rsid w:val="006234F9"/>
    <w:rsid w:val="00624BF7"/>
    <w:rsid w:val="00625F09"/>
    <w:rsid w:val="00626524"/>
    <w:rsid w:val="0062753C"/>
    <w:rsid w:val="00631EA8"/>
    <w:rsid w:val="00643EC1"/>
    <w:rsid w:val="00654BBB"/>
    <w:rsid w:val="00660565"/>
    <w:rsid w:val="00661284"/>
    <w:rsid w:val="00662784"/>
    <w:rsid w:val="00662F1B"/>
    <w:rsid w:val="00665A2F"/>
    <w:rsid w:val="00667662"/>
    <w:rsid w:val="00671BB7"/>
    <w:rsid w:val="00672266"/>
    <w:rsid w:val="00674BD6"/>
    <w:rsid w:val="00675940"/>
    <w:rsid w:val="00676B73"/>
    <w:rsid w:val="00680D19"/>
    <w:rsid w:val="00690550"/>
    <w:rsid w:val="00690D46"/>
    <w:rsid w:val="00697A7A"/>
    <w:rsid w:val="006A0E80"/>
    <w:rsid w:val="006A29E3"/>
    <w:rsid w:val="006A51C7"/>
    <w:rsid w:val="006B1317"/>
    <w:rsid w:val="006B1E7E"/>
    <w:rsid w:val="006B2493"/>
    <w:rsid w:val="006B2ABE"/>
    <w:rsid w:val="006B6F0D"/>
    <w:rsid w:val="006C16FB"/>
    <w:rsid w:val="006C7279"/>
    <w:rsid w:val="006D32E6"/>
    <w:rsid w:val="006D3A37"/>
    <w:rsid w:val="006E0802"/>
    <w:rsid w:val="006E14DB"/>
    <w:rsid w:val="006E604C"/>
    <w:rsid w:val="006E67A1"/>
    <w:rsid w:val="006F6F19"/>
    <w:rsid w:val="006F7C8E"/>
    <w:rsid w:val="00700EB0"/>
    <w:rsid w:val="00702E9D"/>
    <w:rsid w:val="00710FD1"/>
    <w:rsid w:val="00715431"/>
    <w:rsid w:val="00724919"/>
    <w:rsid w:val="00724D68"/>
    <w:rsid w:val="00725436"/>
    <w:rsid w:val="00726100"/>
    <w:rsid w:val="007264F2"/>
    <w:rsid w:val="00726894"/>
    <w:rsid w:val="00727162"/>
    <w:rsid w:val="0073256D"/>
    <w:rsid w:val="007352AA"/>
    <w:rsid w:val="0073642D"/>
    <w:rsid w:val="00737342"/>
    <w:rsid w:val="007377FF"/>
    <w:rsid w:val="00742F75"/>
    <w:rsid w:val="0074449C"/>
    <w:rsid w:val="00745ECF"/>
    <w:rsid w:val="00751030"/>
    <w:rsid w:val="007516B6"/>
    <w:rsid w:val="00751D67"/>
    <w:rsid w:val="00753D69"/>
    <w:rsid w:val="00754D2A"/>
    <w:rsid w:val="007555D6"/>
    <w:rsid w:val="0075589E"/>
    <w:rsid w:val="00755A14"/>
    <w:rsid w:val="007568AA"/>
    <w:rsid w:val="00764A6C"/>
    <w:rsid w:val="00770104"/>
    <w:rsid w:val="00773076"/>
    <w:rsid w:val="007908AE"/>
    <w:rsid w:val="0079138A"/>
    <w:rsid w:val="00792C8D"/>
    <w:rsid w:val="00793F4E"/>
    <w:rsid w:val="007970E5"/>
    <w:rsid w:val="007976E9"/>
    <w:rsid w:val="007A256F"/>
    <w:rsid w:val="007A4AA1"/>
    <w:rsid w:val="007B1953"/>
    <w:rsid w:val="007B6C14"/>
    <w:rsid w:val="007C0D22"/>
    <w:rsid w:val="007C3640"/>
    <w:rsid w:val="007C36BE"/>
    <w:rsid w:val="007C52D5"/>
    <w:rsid w:val="007C57A3"/>
    <w:rsid w:val="007C7BEB"/>
    <w:rsid w:val="007D252A"/>
    <w:rsid w:val="007D73F2"/>
    <w:rsid w:val="007F2E0D"/>
    <w:rsid w:val="008041C3"/>
    <w:rsid w:val="00806F3C"/>
    <w:rsid w:val="00810ACB"/>
    <w:rsid w:val="00811F10"/>
    <w:rsid w:val="0081484F"/>
    <w:rsid w:val="008161C1"/>
    <w:rsid w:val="00821D87"/>
    <w:rsid w:val="0082293E"/>
    <w:rsid w:val="00823468"/>
    <w:rsid w:val="00823AB8"/>
    <w:rsid w:val="00827F9E"/>
    <w:rsid w:val="00833610"/>
    <w:rsid w:val="00834AC2"/>
    <w:rsid w:val="00834C52"/>
    <w:rsid w:val="00835A98"/>
    <w:rsid w:val="0083613F"/>
    <w:rsid w:val="00844571"/>
    <w:rsid w:val="00850893"/>
    <w:rsid w:val="008546D9"/>
    <w:rsid w:val="0085566C"/>
    <w:rsid w:val="00855F76"/>
    <w:rsid w:val="0086275E"/>
    <w:rsid w:val="00867083"/>
    <w:rsid w:val="00871EDE"/>
    <w:rsid w:val="008820E6"/>
    <w:rsid w:val="00883D77"/>
    <w:rsid w:val="00884572"/>
    <w:rsid w:val="00884F8C"/>
    <w:rsid w:val="00886C06"/>
    <w:rsid w:val="00887536"/>
    <w:rsid w:val="00887B88"/>
    <w:rsid w:val="00890FC6"/>
    <w:rsid w:val="008938B5"/>
    <w:rsid w:val="008939A1"/>
    <w:rsid w:val="008941CC"/>
    <w:rsid w:val="00894D29"/>
    <w:rsid w:val="00896937"/>
    <w:rsid w:val="008A04D6"/>
    <w:rsid w:val="008B179C"/>
    <w:rsid w:val="008B34C8"/>
    <w:rsid w:val="008B481C"/>
    <w:rsid w:val="008B56DE"/>
    <w:rsid w:val="008B6F38"/>
    <w:rsid w:val="008C00FE"/>
    <w:rsid w:val="008C2FA7"/>
    <w:rsid w:val="008C3C7C"/>
    <w:rsid w:val="008C3ED3"/>
    <w:rsid w:val="008C7C81"/>
    <w:rsid w:val="008D3FF4"/>
    <w:rsid w:val="008D46F3"/>
    <w:rsid w:val="008D7A3D"/>
    <w:rsid w:val="008D7D9A"/>
    <w:rsid w:val="008E1EF2"/>
    <w:rsid w:val="008E24F8"/>
    <w:rsid w:val="008E4B18"/>
    <w:rsid w:val="008F452A"/>
    <w:rsid w:val="008F51AE"/>
    <w:rsid w:val="008F699B"/>
    <w:rsid w:val="008F727B"/>
    <w:rsid w:val="0090623B"/>
    <w:rsid w:val="0091056E"/>
    <w:rsid w:val="00910DC6"/>
    <w:rsid w:val="00912657"/>
    <w:rsid w:val="00921BF0"/>
    <w:rsid w:val="0092290C"/>
    <w:rsid w:val="00922B21"/>
    <w:rsid w:val="00925C1A"/>
    <w:rsid w:val="00925CF1"/>
    <w:rsid w:val="00930489"/>
    <w:rsid w:val="0093220C"/>
    <w:rsid w:val="0093542D"/>
    <w:rsid w:val="0094089A"/>
    <w:rsid w:val="00947020"/>
    <w:rsid w:val="00947213"/>
    <w:rsid w:val="00950646"/>
    <w:rsid w:val="00951765"/>
    <w:rsid w:val="00952E1F"/>
    <w:rsid w:val="00957E03"/>
    <w:rsid w:val="00961CC1"/>
    <w:rsid w:val="0096606A"/>
    <w:rsid w:val="009666AA"/>
    <w:rsid w:val="00966974"/>
    <w:rsid w:val="0097512D"/>
    <w:rsid w:val="0097567F"/>
    <w:rsid w:val="00977E83"/>
    <w:rsid w:val="009840FD"/>
    <w:rsid w:val="00984274"/>
    <w:rsid w:val="00984417"/>
    <w:rsid w:val="00984AB5"/>
    <w:rsid w:val="00984F7B"/>
    <w:rsid w:val="00993469"/>
    <w:rsid w:val="00995C7E"/>
    <w:rsid w:val="009A6CA0"/>
    <w:rsid w:val="009A789D"/>
    <w:rsid w:val="009B3160"/>
    <w:rsid w:val="009B36FE"/>
    <w:rsid w:val="009B65F1"/>
    <w:rsid w:val="009B6D41"/>
    <w:rsid w:val="009B700C"/>
    <w:rsid w:val="009B7622"/>
    <w:rsid w:val="009B7A33"/>
    <w:rsid w:val="009B7E32"/>
    <w:rsid w:val="009C4623"/>
    <w:rsid w:val="009D4391"/>
    <w:rsid w:val="009D66D1"/>
    <w:rsid w:val="009E0BE4"/>
    <w:rsid w:val="009E3989"/>
    <w:rsid w:val="009E5294"/>
    <w:rsid w:val="00A0700B"/>
    <w:rsid w:val="00A11342"/>
    <w:rsid w:val="00A12066"/>
    <w:rsid w:val="00A14262"/>
    <w:rsid w:val="00A15719"/>
    <w:rsid w:val="00A15D9A"/>
    <w:rsid w:val="00A17503"/>
    <w:rsid w:val="00A21D61"/>
    <w:rsid w:val="00A231B1"/>
    <w:rsid w:val="00A234C6"/>
    <w:rsid w:val="00A302DB"/>
    <w:rsid w:val="00A45AC2"/>
    <w:rsid w:val="00A45E9B"/>
    <w:rsid w:val="00A468AF"/>
    <w:rsid w:val="00A50853"/>
    <w:rsid w:val="00A53F02"/>
    <w:rsid w:val="00A54A6E"/>
    <w:rsid w:val="00A61809"/>
    <w:rsid w:val="00A65019"/>
    <w:rsid w:val="00A66C9F"/>
    <w:rsid w:val="00A67E0A"/>
    <w:rsid w:val="00A73B26"/>
    <w:rsid w:val="00A77DB1"/>
    <w:rsid w:val="00A77ECC"/>
    <w:rsid w:val="00A8153E"/>
    <w:rsid w:val="00A82EFC"/>
    <w:rsid w:val="00A85004"/>
    <w:rsid w:val="00A855E6"/>
    <w:rsid w:val="00A8582A"/>
    <w:rsid w:val="00A87ACE"/>
    <w:rsid w:val="00A9195C"/>
    <w:rsid w:val="00AA3796"/>
    <w:rsid w:val="00AB046A"/>
    <w:rsid w:val="00AB0650"/>
    <w:rsid w:val="00AB0992"/>
    <w:rsid w:val="00AB0B02"/>
    <w:rsid w:val="00AB19B7"/>
    <w:rsid w:val="00AB2BCB"/>
    <w:rsid w:val="00AC0FEE"/>
    <w:rsid w:val="00AC3217"/>
    <w:rsid w:val="00AC48F0"/>
    <w:rsid w:val="00AC7A83"/>
    <w:rsid w:val="00AD015E"/>
    <w:rsid w:val="00AD131F"/>
    <w:rsid w:val="00AD3B8A"/>
    <w:rsid w:val="00AD5DA9"/>
    <w:rsid w:val="00AE4B7C"/>
    <w:rsid w:val="00AE4CC1"/>
    <w:rsid w:val="00AF15AA"/>
    <w:rsid w:val="00AF18D9"/>
    <w:rsid w:val="00AF43EA"/>
    <w:rsid w:val="00AF6B85"/>
    <w:rsid w:val="00AF7984"/>
    <w:rsid w:val="00AF7C2C"/>
    <w:rsid w:val="00B01D70"/>
    <w:rsid w:val="00B02457"/>
    <w:rsid w:val="00B028D6"/>
    <w:rsid w:val="00B047ED"/>
    <w:rsid w:val="00B04CE3"/>
    <w:rsid w:val="00B05F55"/>
    <w:rsid w:val="00B07D4D"/>
    <w:rsid w:val="00B12313"/>
    <w:rsid w:val="00B1301A"/>
    <w:rsid w:val="00B15C5E"/>
    <w:rsid w:val="00B16326"/>
    <w:rsid w:val="00B1768A"/>
    <w:rsid w:val="00B179CA"/>
    <w:rsid w:val="00B308DD"/>
    <w:rsid w:val="00B30B67"/>
    <w:rsid w:val="00B31248"/>
    <w:rsid w:val="00B40530"/>
    <w:rsid w:val="00B42FFD"/>
    <w:rsid w:val="00B46E30"/>
    <w:rsid w:val="00B47AF3"/>
    <w:rsid w:val="00B54341"/>
    <w:rsid w:val="00B54E35"/>
    <w:rsid w:val="00B62127"/>
    <w:rsid w:val="00B63B14"/>
    <w:rsid w:val="00B63CE4"/>
    <w:rsid w:val="00B64020"/>
    <w:rsid w:val="00B647E7"/>
    <w:rsid w:val="00B700E9"/>
    <w:rsid w:val="00B70109"/>
    <w:rsid w:val="00B7046A"/>
    <w:rsid w:val="00B70FF0"/>
    <w:rsid w:val="00B71754"/>
    <w:rsid w:val="00B75CA1"/>
    <w:rsid w:val="00B804E4"/>
    <w:rsid w:val="00B8072C"/>
    <w:rsid w:val="00B826CC"/>
    <w:rsid w:val="00B82D06"/>
    <w:rsid w:val="00B85699"/>
    <w:rsid w:val="00B85799"/>
    <w:rsid w:val="00B92677"/>
    <w:rsid w:val="00B96124"/>
    <w:rsid w:val="00B96686"/>
    <w:rsid w:val="00B97253"/>
    <w:rsid w:val="00BA47A8"/>
    <w:rsid w:val="00BA4F16"/>
    <w:rsid w:val="00BB3C20"/>
    <w:rsid w:val="00BB5CE0"/>
    <w:rsid w:val="00BC3300"/>
    <w:rsid w:val="00BC37F5"/>
    <w:rsid w:val="00BC3E80"/>
    <w:rsid w:val="00BC6176"/>
    <w:rsid w:val="00BC6BB7"/>
    <w:rsid w:val="00BD0708"/>
    <w:rsid w:val="00BD1648"/>
    <w:rsid w:val="00BD2A0F"/>
    <w:rsid w:val="00BD3F84"/>
    <w:rsid w:val="00BD7342"/>
    <w:rsid w:val="00BF46A9"/>
    <w:rsid w:val="00BF59ED"/>
    <w:rsid w:val="00BF5E1D"/>
    <w:rsid w:val="00C02232"/>
    <w:rsid w:val="00C027B6"/>
    <w:rsid w:val="00C032A3"/>
    <w:rsid w:val="00C062AE"/>
    <w:rsid w:val="00C10C98"/>
    <w:rsid w:val="00C11A43"/>
    <w:rsid w:val="00C15C34"/>
    <w:rsid w:val="00C2439F"/>
    <w:rsid w:val="00C2458C"/>
    <w:rsid w:val="00C27EAB"/>
    <w:rsid w:val="00C32C4C"/>
    <w:rsid w:val="00C40257"/>
    <w:rsid w:val="00C4782E"/>
    <w:rsid w:val="00C47996"/>
    <w:rsid w:val="00C500E5"/>
    <w:rsid w:val="00C55740"/>
    <w:rsid w:val="00C571FC"/>
    <w:rsid w:val="00C60D24"/>
    <w:rsid w:val="00C646C9"/>
    <w:rsid w:val="00C648EF"/>
    <w:rsid w:val="00C67575"/>
    <w:rsid w:val="00C7100A"/>
    <w:rsid w:val="00C71ECB"/>
    <w:rsid w:val="00C73C97"/>
    <w:rsid w:val="00C74A61"/>
    <w:rsid w:val="00C77247"/>
    <w:rsid w:val="00C800DA"/>
    <w:rsid w:val="00C80719"/>
    <w:rsid w:val="00C8260D"/>
    <w:rsid w:val="00C82A58"/>
    <w:rsid w:val="00C83D29"/>
    <w:rsid w:val="00C90AC7"/>
    <w:rsid w:val="00C97E2D"/>
    <w:rsid w:val="00CA16FA"/>
    <w:rsid w:val="00CA4B46"/>
    <w:rsid w:val="00CA504A"/>
    <w:rsid w:val="00CA6E86"/>
    <w:rsid w:val="00CB4443"/>
    <w:rsid w:val="00CC0709"/>
    <w:rsid w:val="00CC25C8"/>
    <w:rsid w:val="00CC4559"/>
    <w:rsid w:val="00CC5830"/>
    <w:rsid w:val="00CD1C86"/>
    <w:rsid w:val="00CD1F14"/>
    <w:rsid w:val="00CD3373"/>
    <w:rsid w:val="00CD482F"/>
    <w:rsid w:val="00CD4E0D"/>
    <w:rsid w:val="00CE43C8"/>
    <w:rsid w:val="00CE7E5E"/>
    <w:rsid w:val="00CF3851"/>
    <w:rsid w:val="00D0177B"/>
    <w:rsid w:val="00D03532"/>
    <w:rsid w:val="00D035DD"/>
    <w:rsid w:val="00D05724"/>
    <w:rsid w:val="00D07B10"/>
    <w:rsid w:val="00D13738"/>
    <w:rsid w:val="00D144A6"/>
    <w:rsid w:val="00D14DA0"/>
    <w:rsid w:val="00D2277D"/>
    <w:rsid w:val="00D32256"/>
    <w:rsid w:val="00D3302C"/>
    <w:rsid w:val="00D36529"/>
    <w:rsid w:val="00D42062"/>
    <w:rsid w:val="00D4312D"/>
    <w:rsid w:val="00D44FFC"/>
    <w:rsid w:val="00D450A9"/>
    <w:rsid w:val="00D47F20"/>
    <w:rsid w:val="00D51C26"/>
    <w:rsid w:val="00D51C50"/>
    <w:rsid w:val="00D535E4"/>
    <w:rsid w:val="00D54068"/>
    <w:rsid w:val="00D6427B"/>
    <w:rsid w:val="00D6489D"/>
    <w:rsid w:val="00D67848"/>
    <w:rsid w:val="00D7167B"/>
    <w:rsid w:val="00D7508A"/>
    <w:rsid w:val="00D8552C"/>
    <w:rsid w:val="00D85F1E"/>
    <w:rsid w:val="00D86246"/>
    <w:rsid w:val="00D907B2"/>
    <w:rsid w:val="00D91A38"/>
    <w:rsid w:val="00D91CB9"/>
    <w:rsid w:val="00D968A2"/>
    <w:rsid w:val="00D9744E"/>
    <w:rsid w:val="00DA17C7"/>
    <w:rsid w:val="00DA39FC"/>
    <w:rsid w:val="00DA5A72"/>
    <w:rsid w:val="00DA6014"/>
    <w:rsid w:val="00DA6565"/>
    <w:rsid w:val="00DA7A59"/>
    <w:rsid w:val="00DB190D"/>
    <w:rsid w:val="00DB1CEF"/>
    <w:rsid w:val="00DB2D81"/>
    <w:rsid w:val="00DB7412"/>
    <w:rsid w:val="00DB7E28"/>
    <w:rsid w:val="00DC16B9"/>
    <w:rsid w:val="00DC5E72"/>
    <w:rsid w:val="00DC71A8"/>
    <w:rsid w:val="00DD044A"/>
    <w:rsid w:val="00DD1FA5"/>
    <w:rsid w:val="00DD6AE0"/>
    <w:rsid w:val="00DD6E60"/>
    <w:rsid w:val="00DE1605"/>
    <w:rsid w:val="00DE37A3"/>
    <w:rsid w:val="00DE569D"/>
    <w:rsid w:val="00DF402C"/>
    <w:rsid w:val="00DF429C"/>
    <w:rsid w:val="00DF461D"/>
    <w:rsid w:val="00DF71E6"/>
    <w:rsid w:val="00E07C86"/>
    <w:rsid w:val="00E123B4"/>
    <w:rsid w:val="00E12881"/>
    <w:rsid w:val="00E148F2"/>
    <w:rsid w:val="00E14CF7"/>
    <w:rsid w:val="00E162E5"/>
    <w:rsid w:val="00E16F80"/>
    <w:rsid w:val="00E17629"/>
    <w:rsid w:val="00E177AD"/>
    <w:rsid w:val="00E20478"/>
    <w:rsid w:val="00E23F6C"/>
    <w:rsid w:val="00E361DB"/>
    <w:rsid w:val="00E365B8"/>
    <w:rsid w:val="00E37E7C"/>
    <w:rsid w:val="00E45867"/>
    <w:rsid w:val="00E5729A"/>
    <w:rsid w:val="00E62327"/>
    <w:rsid w:val="00E62F2A"/>
    <w:rsid w:val="00E64C79"/>
    <w:rsid w:val="00E6541C"/>
    <w:rsid w:val="00E65A7A"/>
    <w:rsid w:val="00E6695A"/>
    <w:rsid w:val="00E70E18"/>
    <w:rsid w:val="00E71A8F"/>
    <w:rsid w:val="00E72C9C"/>
    <w:rsid w:val="00E77719"/>
    <w:rsid w:val="00E81C5D"/>
    <w:rsid w:val="00E81C93"/>
    <w:rsid w:val="00E8255D"/>
    <w:rsid w:val="00E82F7D"/>
    <w:rsid w:val="00E83FB6"/>
    <w:rsid w:val="00E86B98"/>
    <w:rsid w:val="00E87929"/>
    <w:rsid w:val="00E913D9"/>
    <w:rsid w:val="00E92C97"/>
    <w:rsid w:val="00E93EDE"/>
    <w:rsid w:val="00EA2767"/>
    <w:rsid w:val="00EA2E65"/>
    <w:rsid w:val="00EA31BE"/>
    <w:rsid w:val="00EA5CF0"/>
    <w:rsid w:val="00EB1838"/>
    <w:rsid w:val="00EB3A4D"/>
    <w:rsid w:val="00EB77CB"/>
    <w:rsid w:val="00EC2CDD"/>
    <w:rsid w:val="00EC3284"/>
    <w:rsid w:val="00EC783E"/>
    <w:rsid w:val="00ED189A"/>
    <w:rsid w:val="00ED4F9A"/>
    <w:rsid w:val="00EE05BC"/>
    <w:rsid w:val="00EE5C5F"/>
    <w:rsid w:val="00EF131B"/>
    <w:rsid w:val="00EF2238"/>
    <w:rsid w:val="00EF3559"/>
    <w:rsid w:val="00EF4EFB"/>
    <w:rsid w:val="00EF7DDC"/>
    <w:rsid w:val="00F006A9"/>
    <w:rsid w:val="00F02D65"/>
    <w:rsid w:val="00F031A0"/>
    <w:rsid w:val="00F04D0C"/>
    <w:rsid w:val="00F13514"/>
    <w:rsid w:val="00F24553"/>
    <w:rsid w:val="00F24F26"/>
    <w:rsid w:val="00F3027F"/>
    <w:rsid w:val="00F334FE"/>
    <w:rsid w:val="00F40FF4"/>
    <w:rsid w:val="00F410CC"/>
    <w:rsid w:val="00F4270F"/>
    <w:rsid w:val="00F43872"/>
    <w:rsid w:val="00F44E35"/>
    <w:rsid w:val="00F46008"/>
    <w:rsid w:val="00F47470"/>
    <w:rsid w:val="00F56BCD"/>
    <w:rsid w:val="00F5740E"/>
    <w:rsid w:val="00F57C3C"/>
    <w:rsid w:val="00F63506"/>
    <w:rsid w:val="00F63BAD"/>
    <w:rsid w:val="00F73092"/>
    <w:rsid w:val="00F7477B"/>
    <w:rsid w:val="00F75C79"/>
    <w:rsid w:val="00F80640"/>
    <w:rsid w:val="00F8119E"/>
    <w:rsid w:val="00F82A9A"/>
    <w:rsid w:val="00F8351E"/>
    <w:rsid w:val="00F87760"/>
    <w:rsid w:val="00F94781"/>
    <w:rsid w:val="00F95511"/>
    <w:rsid w:val="00F9628E"/>
    <w:rsid w:val="00FA04C6"/>
    <w:rsid w:val="00FA11A1"/>
    <w:rsid w:val="00FA67BC"/>
    <w:rsid w:val="00FA7735"/>
    <w:rsid w:val="00FB3BEB"/>
    <w:rsid w:val="00FB53BE"/>
    <w:rsid w:val="00FB6212"/>
    <w:rsid w:val="00FB6688"/>
    <w:rsid w:val="00FC3FF7"/>
    <w:rsid w:val="00FC6579"/>
    <w:rsid w:val="00FD17AB"/>
    <w:rsid w:val="00FD35AE"/>
    <w:rsid w:val="00FD3667"/>
    <w:rsid w:val="00FD5BC3"/>
    <w:rsid w:val="00FD7908"/>
    <w:rsid w:val="00FE0630"/>
    <w:rsid w:val="00FE3A11"/>
    <w:rsid w:val="00FE4917"/>
    <w:rsid w:val="00FE5D8A"/>
    <w:rsid w:val="00FF7B6E"/>
    <w:rsid w:val="0C0E4982"/>
    <w:rsid w:val="0C2ECD87"/>
    <w:rsid w:val="0D773236"/>
    <w:rsid w:val="0E55FE2B"/>
    <w:rsid w:val="11C74F46"/>
    <w:rsid w:val="11D2AF97"/>
    <w:rsid w:val="17161DF6"/>
    <w:rsid w:val="17956460"/>
    <w:rsid w:val="17C2CC13"/>
    <w:rsid w:val="1BF16F61"/>
    <w:rsid w:val="1C53A61B"/>
    <w:rsid w:val="1E29124B"/>
    <w:rsid w:val="1E3F5C7F"/>
    <w:rsid w:val="2A619D60"/>
    <w:rsid w:val="2AF9268A"/>
    <w:rsid w:val="2B20160A"/>
    <w:rsid w:val="2B234284"/>
    <w:rsid w:val="2B710DC4"/>
    <w:rsid w:val="2FBF7C58"/>
    <w:rsid w:val="30E2060B"/>
    <w:rsid w:val="37C539BE"/>
    <w:rsid w:val="37D4D2BF"/>
    <w:rsid w:val="4788E8EE"/>
    <w:rsid w:val="49978EBA"/>
    <w:rsid w:val="4C8684B0"/>
    <w:rsid w:val="4D866640"/>
    <w:rsid w:val="4D872BEE"/>
    <w:rsid w:val="511FA1DB"/>
    <w:rsid w:val="51FC5472"/>
    <w:rsid w:val="5BBEDC54"/>
    <w:rsid w:val="5DB4EC80"/>
    <w:rsid w:val="5E15EEF1"/>
    <w:rsid w:val="5E7507FB"/>
    <w:rsid w:val="6001E5ED"/>
    <w:rsid w:val="64687824"/>
    <w:rsid w:val="6781A539"/>
    <w:rsid w:val="686C79B6"/>
    <w:rsid w:val="6DD1C46C"/>
    <w:rsid w:val="6FBC5D3F"/>
    <w:rsid w:val="6FD9EE7B"/>
    <w:rsid w:val="73AAF51F"/>
    <w:rsid w:val="787CCCD9"/>
    <w:rsid w:val="7CCCB2E3"/>
    <w:rsid w:val="7E3F5E95"/>
    <w:rsid w:val="7EE734F3"/>
    <w:rsid w:val="7F7F9133"/>
  </w:rsids>
  <m:mathPr>
    <m:mathFont m:val="Cambria Math"/>
    <m:brkBin m:val="before"/>
    <m:brkBinSub m:val="--"/>
    <m:smallFrac m:val="0"/>
    <m:dispDef/>
    <m:lMargin m:val="0"/>
    <m:rMargin m:val="0"/>
    <m:defJc m:val="centerGroup"/>
    <m:wrapIndent m:val="1440"/>
    <m:intLim m:val="subSup"/>
    <m:naryLim m:val="undOvr"/>
  </m:mathPr>
  <w:themeFontLang w:val="da-DK"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7BFC3EE"/>
  <w15:chartTrackingRefBased/>
  <w15:docId w15:val="{1C00D562-6753-4440-A85C-DC2B2D42BF5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18"/>
        <w:szCs w:val="18"/>
        <w:lang w:val="da-DK" w:eastAsia="en-US" w:bidi="ar-SA"/>
        <w14:ligatures w14:val="standardContextual"/>
      </w:rPr>
    </w:rPrDefault>
    <w:pPrDefault>
      <w:pPr>
        <w:spacing w:after="240" w:line="240" w:lineRule="atLeast"/>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Normal Indent" w:semiHidden="1" w:unhideWhenUsed="1"/>
    <w:lsdException w:name="footnote text" w:semiHidden="1" w:unhideWhenUsed="1"/>
    <w:lsdException w:name="annotation text" w:semiHidden="1" w:unhideWhenUsed="1"/>
    <w:lsdException w:name="header" w:semiHidden="1" w:uiPriority="13" w:unhideWhenUsed="1"/>
    <w:lsdException w:name="footer" w:semiHidden="1" w:unhideWhenUsed="1"/>
    <w:lsdException w:name="index heading" w:semiHidden="1" w:unhideWhenUsed="1"/>
    <w:lsdException w:name="caption" w:uiPriority="3"/>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2" w:qFormat="1"/>
    <w:lsdException w:name="List Number" w:uiPriority="2" w:qFormat="1"/>
    <w:lsdException w:name="List 2" w:semiHidden="1" w:unhideWhenUsed="1"/>
    <w:lsdException w:name="List 3" w:semiHidden="1" w:unhideWhenUsed="1"/>
    <w:lsdException w:name="List 4" w:semiHidden="1" w:unhideWhenUsed="1"/>
    <w:lsdException w:name="List 5" w:semiHidden="1" w:unhideWhenUsed="1"/>
    <w:lsdException w:name="List Bullet 2" w:uiPriority="2"/>
    <w:lsdException w:name="List Bullet 3" w:uiPriority="2"/>
    <w:lsdException w:name="List Bullet 4" w:uiPriority="2"/>
    <w:lsdException w:name="List Bullet 5" w:uiPriority="2"/>
    <w:lsdException w:name="List Number 2" w:uiPriority="2"/>
    <w:lsdException w:name="List Number 3" w:uiPriority="2"/>
    <w:lsdException w:name="List Number 4" w:uiPriority="2"/>
    <w:lsdException w:name="List Number 5" w:uiPriority="2"/>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13"/>
    <w:lsdException w:name="Emphasis" w:uiPriority="13"/>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0"/>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qFormat="1"/>
    <w:lsdException w:name="Intense Emphasis" w:uiPriority="21" w:qFormat="1"/>
    <w:lsdException w:name="Subtle Reference" w:semiHidden="1" w:qFormat="1"/>
    <w:lsdException w:name="Intense Reference" w:uiPriority="32" w:qFormat="1"/>
    <w:lsdException w:name="Book Title" w:semiHidden="1" w:qFormat="1"/>
    <w:lsdException w:name="Bibliography" w:semiHidden="1"/>
    <w:lsdException w:name="TOC Heading" w:uiPriority="39"/>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50853"/>
  </w:style>
  <w:style w:type="paragraph" w:styleId="Overskrift1">
    <w:name w:val="heading 1"/>
    <w:basedOn w:val="Normal"/>
    <w:next w:val="Normal"/>
    <w:link w:val="Overskrift1Tegn"/>
    <w:uiPriority w:val="1"/>
    <w:qFormat/>
    <w:rsid w:val="007377FF"/>
    <w:pPr>
      <w:keepNext/>
      <w:keepLines/>
      <w:suppressAutoHyphens/>
      <w:spacing w:after="280"/>
      <w:outlineLvl w:val="0"/>
    </w:pPr>
    <w:rPr>
      <w:rFonts w:eastAsiaTheme="majorEastAsia" w:cs="Arial"/>
      <w:b/>
      <w:sz w:val="24"/>
      <w:szCs w:val="40"/>
    </w:rPr>
  </w:style>
  <w:style w:type="paragraph" w:styleId="Overskrift2">
    <w:name w:val="heading 2"/>
    <w:basedOn w:val="Normal"/>
    <w:next w:val="Normal"/>
    <w:link w:val="Overskrift2Tegn"/>
    <w:uiPriority w:val="1"/>
    <w:qFormat/>
    <w:rsid w:val="00884572"/>
    <w:pPr>
      <w:keepNext/>
      <w:keepLines/>
      <w:suppressAutoHyphens/>
      <w:spacing w:before="140" w:after="0"/>
      <w:outlineLvl w:val="1"/>
    </w:pPr>
    <w:rPr>
      <w:rFonts w:eastAsiaTheme="majorEastAsia" w:cs="Arial"/>
      <w:b/>
      <w:szCs w:val="32"/>
    </w:rPr>
  </w:style>
  <w:style w:type="paragraph" w:styleId="Overskrift3">
    <w:name w:val="heading 3"/>
    <w:basedOn w:val="Normal"/>
    <w:next w:val="Normal"/>
    <w:link w:val="Overskrift3Tegn"/>
    <w:uiPriority w:val="1"/>
    <w:semiHidden/>
    <w:qFormat/>
    <w:rsid w:val="00CE7E5E"/>
    <w:pPr>
      <w:keepNext/>
      <w:keepLines/>
      <w:suppressAutoHyphens/>
      <w:spacing w:before="140" w:after="0"/>
      <w:outlineLvl w:val="2"/>
    </w:pPr>
    <w:rPr>
      <w:rFonts w:eastAsiaTheme="majorEastAsia" w:cs="Arial"/>
      <w:b/>
      <w:szCs w:val="28"/>
    </w:rPr>
  </w:style>
  <w:style w:type="paragraph" w:styleId="Overskrift4">
    <w:name w:val="heading 4"/>
    <w:basedOn w:val="Normal"/>
    <w:next w:val="Normal"/>
    <w:link w:val="Overskrift4Tegn"/>
    <w:uiPriority w:val="1"/>
    <w:semiHidden/>
    <w:rsid w:val="00E23F6C"/>
    <w:pPr>
      <w:keepNext/>
      <w:keepLines/>
      <w:suppressAutoHyphens/>
      <w:spacing w:after="0"/>
      <w:outlineLvl w:val="3"/>
    </w:pPr>
    <w:rPr>
      <w:rFonts w:eastAsiaTheme="majorEastAsia" w:cs="Arial"/>
      <w:b/>
      <w:iCs/>
    </w:rPr>
  </w:style>
  <w:style w:type="paragraph" w:styleId="Overskrift5">
    <w:name w:val="heading 5"/>
    <w:basedOn w:val="Normal"/>
    <w:next w:val="Normal"/>
    <w:link w:val="Overskrift5Tegn"/>
    <w:uiPriority w:val="1"/>
    <w:semiHidden/>
    <w:rsid w:val="004259A9"/>
    <w:pPr>
      <w:keepNext/>
      <w:keepLines/>
      <w:suppressAutoHyphens/>
      <w:spacing w:after="0"/>
      <w:outlineLvl w:val="4"/>
    </w:pPr>
    <w:rPr>
      <w:rFonts w:eastAsiaTheme="majorEastAsia" w:cs="Arial"/>
      <w:b/>
    </w:rPr>
  </w:style>
  <w:style w:type="paragraph" w:styleId="Overskrift6">
    <w:name w:val="heading 6"/>
    <w:basedOn w:val="Normal"/>
    <w:next w:val="Normal"/>
    <w:link w:val="Overskrift6Tegn"/>
    <w:uiPriority w:val="1"/>
    <w:semiHidden/>
    <w:rsid w:val="004259A9"/>
    <w:pPr>
      <w:keepNext/>
      <w:keepLines/>
      <w:numPr>
        <w:ilvl w:val="5"/>
        <w:numId w:val="37"/>
      </w:numPr>
      <w:suppressAutoHyphens/>
      <w:spacing w:after="0"/>
      <w:outlineLvl w:val="5"/>
    </w:pPr>
    <w:rPr>
      <w:rFonts w:eastAsiaTheme="majorEastAsia" w:cs="Arial"/>
      <w:b/>
      <w:iCs/>
    </w:rPr>
  </w:style>
  <w:style w:type="paragraph" w:styleId="Overskrift7">
    <w:name w:val="heading 7"/>
    <w:basedOn w:val="Normal"/>
    <w:next w:val="Normal"/>
    <w:link w:val="Overskrift7Tegn"/>
    <w:uiPriority w:val="1"/>
    <w:semiHidden/>
    <w:rsid w:val="004259A9"/>
    <w:pPr>
      <w:keepNext/>
      <w:keepLines/>
      <w:numPr>
        <w:ilvl w:val="6"/>
        <w:numId w:val="37"/>
      </w:numPr>
      <w:suppressAutoHyphens/>
      <w:spacing w:after="0"/>
      <w:outlineLvl w:val="6"/>
    </w:pPr>
    <w:rPr>
      <w:rFonts w:eastAsiaTheme="majorEastAsia" w:cs="Arial"/>
      <w:b/>
    </w:rPr>
  </w:style>
  <w:style w:type="paragraph" w:styleId="Overskrift8">
    <w:name w:val="heading 8"/>
    <w:basedOn w:val="Normal"/>
    <w:next w:val="Normal"/>
    <w:link w:val="Overskrift8Tegn"/>
    <w:uiPriority w:val="1"/>
    <w:semiHidden/>
    <w:rsid w:val="004259A9"/>
    <w:pPr>
      <w:keepNext/>
      <w:keepLines/>
      <w:numPr>
        <w:ilvl w:val="7"/>
        <w:numId w:val="37"/>
      </w:numPr>
      <w:suppressAutoHyphens/>
      <w:spacing w:after="0"/>
      <w:outlineLvl w:val="7"/>
    </w:pPr>
    <w:rPr>
      <w:rFonts w:eastAsiaTheme="majorEastAsia" w:cs="Arial"/>
      <w:b/>
      <w:iCs/>
    </w:rPr>
  </w:style>
  <w:style w:type="paragraph" w:styleId="Overskrift9">
    <w:name w:val="heading 9"/>
    <w:basedOn w:val="Normal"/>
    <w:next w:val="Normal"/>
    <w:link w:val="Overskrift9Tegn"/>
    <w:uiPriority w:val="1"/>
    <w:semiHidden/>
    <w:rsid w:val="004259A9"/>
    <w:pPr>
      <w:keepNext/>
      <w:keepLines/>
      <w:numPr>
        <w:ilvl w:val="8"/>
        <w:numId w:val="37"/>
      </w:numPr>
      <w:suppressAutoHyphens/>
      <w:spacing w:after="0"/>
      <w:outlineLvl w:val="8"/>
    </w:pPr>
    <w:rPr>
      <w:rFonts w:eastAsiaTheme="majorEastAsia" w:cs="Arial"/>
      <w:b/>
    </w:rPr>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character" w:customStyle="1" w:styleId="Overskrift1Tegn">
    <w:name w:val="Overskrift 1 Tegn"/>
    <w:basedOn w:val="Standardskrifttypeiafsnit"/>
    <w:link w:val="Overskrift1"/>
    <w:uiPriority w:val="1"/>
    <w:rsid w:val="007377FF"/>
    <w:rPr>
      <w:rFonts w:eastAsiaTheme="majorEastAsia" w:cs="Arial"/>
      <w:b/>
      <w:sz w:val="24"/>
      <w:szCs w:val="40"/>
      <w:lang w:val="da-DK"/>
    </w:rPr>
  </w:style>
  <w:style w:type="character" w:customStyle="1" w:styleId="Overskrift2Tegn">
    <w:name w:val="Overskrift 2 Tegn"/>
    <w:basedOn w:val="Standardskrifttypeiafsnit"/>
    <w:link w:val="Overskrift2"/>
    <w:uiPriority w:val="1"/>
    <w:rsid w:val="00884572"/>
    <w:rPr>
      <w:rFonts w:eastAsiaTheme="majorEastAsia" w:cs="Arial"/>
      <w:b/>
      <w:szCs w:val="32"/>
      <w:lang w:val="da-DK"/>
    </w:rPr>
  </w:style>
  <w:style w:type="character" w:customStyle="1" w:styleId="Overskrift3Tegn">
    <w:name w:val="Overskrift 3 Tegn"/>
    <w:basedOn w:val="Standardskrifttypeiafsnit"/>
    <w:link w:val="Overskrift3"/>
    <w:uiPriority w:val="1"/>
    <w:semiHidden/>
    <w:rsid w:val="00072110"/>
    <w:rPr>
      <w:rFonts w:eastAsiaTheme="majorEastAsia" w:cs="Arial"/>
      <w:b/>
      <w:szCs w:val="28"/>
      <w:lang w:val="da-DK"/>
    </w:rPr>
  </w:style>
  <w:style w:type="character" w:customStyle="1" w:styleId="Overskrift4Tegn">
    <w:name w:val="Overskrift 4 Tegn"/>
    <w:basedOn w:val="Standardskrifttypeiafsnit"/>
    <w:link w:val="Overskrift4"/>
    <w:uiPriority w:val="1"/>
    <w:semiHidden/>
    <w:rsid w:val="00CE7E5E"/>
    <w:rPr>
      <w:rFonts w:eastAsiaTheme="majorEastAsia" w:cs="Arial"/>
      <w:b/>
      <w:iCs/>
      <w:lang w:val="da-DK"/>
    </w:rPr>
  </w:style>
  <w:style w:type="character" w:customStyle="1" w:styleId="Overskrift5Tegn">
    <w:name w:val="Overskrift 5 Tegn"/>
    <w:basedOn w:val="Standardskrifttypeiafsnit"/>
    <w:link w:val="Overskrift5"/>
    <w:uiPriority w:val="1"/>
    <w:semiHidden/>
    <w:rsid w:val="00CE7E5E"/>
    <w:rPr>
      <w:rFonts w:eastAsiaTheme="majorEastAsia" w:cs="Arial"/>
      <w:b/>
      <w:lang w:val="da-DK"/>
    </w:rPr>
  </w:style>
  <w:style w:type="character" w:customStyle="1" w:styleId="Overskrift6Tegn">
    <w:name w:val="Overskrift 6 Tegn"/>
    <w:basedOn w:val="Standardskrifttypeiafsnit"/>
    <w:link w:val="Overskrift6"/>
    <w:uiPriority w:val="1"/>
    <w:semiHidden/>
    <w:rsid w:val="00CE7E5E"/>
    <w:rPr>
      <w:rFonts w:eastAsiaTheme="majorEastAsia" w:cs="Arial"/>
      <w:b/>
      <w:iCs/>
      <w:lang w:val="da-DK"/>
    </w:rPr>
  </w:style>
  <w:style w:type="character" w:customStyle="1" w:styleId="Overskrift7Tegn">
    <w:name w:val="Overskrift 7 Tegn"/>
    <w:basedOn w:val="Standardskrifttypeiafsnit"/>
    <w:link w:val="Overskrift7"/>
    <w:uiPriority w:val="1"/>
    <w:semiHidden/>
    <w:rsid w:val="00CE7E5E"/>
    <w:rPr>
      <w:rFonts w:eastAsiaTheme="majorEastAsia" w:cs="Arial"/>
      <w:b/>
      <w:lang w:val="da-DK"/>
    </w:rPr>
  </w:style>
  <w:style w:type="character" w:customStyle="1" w:styleId="Overskrift8Tegn">
    <w:name w:val="Overskrift 8 Tegn"/>
    <w:basedOn w:val="Standardskrifttypeiafsnit"/>
    <w:link w:val="Overskrift8"/>
    <w:uiPriority w:val="1"/>
    <w:semiHidden/>
    <w:rsid w:val="00CE7E5E"/>
    <w:rPr>
      <w:rFonts w:eastAsiaTheme="majorEastAsia" w:cs="Arial"/>
      <w:b/>
      <w:iCs/>
      <w:lang w:val="da-DK"/>
    </w:rPr>
  </w:style>
  <w:style w:type="character" w:customStyle="1" w:styleId="Overskrift9Tegn">
    <w:name w:val="Overskrift 9 Tegn"/>
    <w:basedOn w:val="Standardskrifttypeiafsnit"/>
    <w:link w:val="Overskrift9"/>
    <w:uiPriority w:val="1"/>
    <w:semiHidden/>
    <w:rsid w:val="00CE7E5E"/>
    <w:rPr>
      <w:rFonts w:eastAsiaTheme="majorEastAsia" w:cs="Arial"/>
      <w:b/>
      <w:lang w:val="da-DK"/>
    </w:rPr>
  </w:style>
  <w:style w:type="paragraph" w:styleId="Titel">
    <w:name w:val="Title"/>
    <w:basedOn w:val="Normal"/>
    <w:next w:val="Normal"/>
    <w:link w:val="TitelTegn"/>
    <w:uiPriority w:val="99"/>
    <w:semiHidden/>
    <w:qFormat/>
    <w:rsid w:val="00B75CA1"/>
    <w:pPr>
      <w:spacing w:after="80" w:line="240" w:lineRule="auto"/>
      <w:contextualSpacing/>
    </w:pPr>
    <w:rPr>
      <w:rFonts w:eastAsiaTheme="majorEastAsia" w:cs="Arial"/>
      <w:spacing w:val="-10"/>
      <w:kern w:val="28"/>
      <w:sz w:val="56"/>
      <w:szCs w:val="56"/>
    </w:rPr>
  </w:style>
  <w:style w:type="character" w:customStyle="1" w:styleId="TitelTegn">
    <w:name w:val="Titel Tegn"/>
    <w:basedOn w:val="Standardskrifttypeiafsnit"/>
    <w:link w:val="Titel"/>
    <w:uiPriority w:val="99"/>
    <w:semiHidden/>
    <w:rsid w:val="00392960"/>
    <w:rPr>
      <w:rFonts w:eastAsiaTheme="majorEastAsia" w:cs="Arial"/>
      <w:spacing w:val="-10"/>
      <w:kern w:val="28"/>
      <w:sz w:val="56"/>
      <w:szCs w:val="56"/>
      <w:lang w:val="da-DK"/>
    </w:rPr>
  </w:style>
  <w:style w:type="paragraph" w:styleId="Undertitel">
    <w:name w:val="Subtitle"/>
    <w:basedOn w:val="Normal"/>
    <w:next w:val="Normal"/>
    <w:link w:val="UndertitelTegn"/>
    <w:uiPriority w:val="99"/>
    <w:semiHidden/>
    <w:qFormat/>
    <w:rsid w:val="00B75CA1"/>
    <w:pPr>
      <w:numPr>
        <w:ilvl w:val="1"/>
      </w:numPr>
      <w:spacing w:after="0"/>
    </w:pPr>
    <w:rPr>
      <w:rFonts w:eastAsiaTheme="majorEastAsia" w:cstheme="majorBidi"/>
      <w:color w:val="595959" w:themeColor="text1" w:themeTint="A6"/>
      <w:spacing w:val="15"/>
      <w:sz w:val="28"/>
      <w:szCs w:val="28"/>
    </w:rPr>
  </w:style>
  <w:style w:type="character" w:customStyle="1" w:styleId="UndertitelTegn">
    <w:name w:val="Undertitel Tegn"/>
    <w:basedOn w:val="Standardskrifttypeiafsnit"/>
    <w:link w:val="Undertitel"/>
    <w:uiPriority w:val="99"/>
    <w:semiHidden/>
    <w:rsid w:val="00392960"/>
    <w:rPr>
      <w:rFonts w:eastAsiaTheme="majorEastAsia" w:cstheme="majorBidi"/>
      <w:color w:val="595959" w:themeColor="text1" w:themeTint="A6"/>
      <w:spacing w:val="15"/>
      <w:sz w:val="28"/>
      <w:szCs w:val="28"/>
      <w:lang w:val="da-DK"/>
    </w:rPr>
  </w:style>
  <w:style w:type="paragraph" w:styleId="Citat">
    <w:name w:val="Quote"/>
    <w:basedOn w:val="Normal"/>
    <w:next w:val="Normal"/>
    <w:link w:val="CitatTegn"/>
    <w:uiPriority w:val="12"/>
    <w:semiHidden/>
    <w:rsid w:val="00DA6014"/>
    <w:pPr>
      <w:spacing w:before="200" w:after="160"/>
      <w:ind w:left="567" w:right="567"/>
    </w:pPr>
    <w:rPr>
      <w:iCs/>
      <w:color w:val="404040" w:themeColor="text1" w:themeTint="BF"/>
    </w:rPr>
  </w:style>
  <w:style w:type="character" w:customStyle="1" w:styleId="CitatTegn">
    <w:name w:val="Citat Tegn"/>
    <w:basedOn w:val="Standardskrifttypeiafsnit"/>
    <w:link w:val="Citat"/>
    <w:uiPriority w:val="12"/>
    <w:semiHidden/>
    <w:rsid w:val="00F73092"/>
    <w:rPr>
      <w:iCs/>
      <w:color w:val="404040" w:themeColor="text1" w:themeTint="BF"/>
      <w:lang w:val="da-DK"/>
    </w:rPr>
  </w:style>
  <w:style w:type="paragraph" w:styleId="Listeafsnit">
    <w:name w:val="List Paragraph"/>
    <w:basedOn w:val="Normal"/>
    <w:uiPriority w:val="99"/>
    <w:semiHidden/>
    <w:qFormat/>
    <w:rsid w:val="00B75CA1"/>
    <w:pPr>
      <w:spacing w:after="0"/>
      <w:ind w:left="720"/>
      <w:contextualSpacing/>
    </w:pPr>
  </w:style>
  <w:style w:type="character" w:styleId="Kraftigfremhvning">
    <w:name w:val="Intense Emphasis"/>
    <w:basedOn w:val="Standardskrifttypeiafsnit"/>
    <w:uiPriority w:val="99"/>
    <w:semiHidden/>
    <w:qFormat/>
    <w:rsid w:val="00B75CA1"/>
    <w:rPr>
      <w:i/>
      <w:iCs/>
      <w:color w:val="BFAB00" w:themeColor="accent1" w:themeShade="BF"/>
      <w:lang w:val="da-DK"/>
    </w:rPr>
  </w:style>
  <w:style w:type="paragraph" w:styleId="Strktcitat">
    <w:name w:val="Intense Quote"/>
    <w:basedOn w:val="Normal"/>
    <w:next w:val="Normal"/>
    <w:link w:val="StrktcitatTegn"/>
    <w:uiPriority w:val="99"/>
    <w:semiHidden/>
    <w:qFormat/>
    <w:rsid w:val="00B75CA1"/>
    <w:pPr>
      <w:pBdr>
        <w:top w:val="single" w:sz="4" w:space="10" w:color="BFAB00" w:themeColor="accent1" w:themeShade="BF"/>
        <w:bottom w:val="single" w:sz="4" w:space="10" w:color="BFAB00" w:themeColor="accent1" w:themeShade="BF"/>
      </w:pBdr>
      <w:spacing w:before="360" w:after="360"/>
      <w:ind w:left="864" w:right="864"/>
      <w:jc w:val="center"/>
    </w:pPr>
    <w:rPr>
      <w:i/>
      <w:iCs/>
      <w:color w:val="BFAB00" w:themeColor="accent1" w:themeShade="BF"/>
    </w:rPr>
  </w:style>
  <w:style w:type="character" w:customStyle="1" w:styleId="StrktcitatTegn">
    <w:name w:val="Stærkt citat Tegn"/>
    <w:basedOn w:val="Standardskrifttypeiafsnit"/>
    <w:link w:val="Strktcitat"/>
    <w:uiPriority w:val="99"/>
    <w:semiHidden/>
    <w:rsid w:val="00363B5E"/>
    <w:rPr>
      <w:i/>
      <w:iCs/>
      <w:color w:val="BFAB00" w:themeColor="accent1" w:themeShade="BF"/>
      <w:lang w:val="da-DK"/>
    </w:rPr>
  </w:style>
  <w:style w:type="character" w:styleId="Kraftighenvisning">
    <w:name w:val="Intense Reference"/>
    <w:basedOn w:val="Standardskrifttypeiafsnit"/>
    <w:uiPriority w:val="99"/>
    <w:semiHidden/>
    <w:qFormat/>
    <w:rsid w:val="00B75CA1"/>
    <w:rPr>
      <w:b/>
      <w:bCs/>
      <w:smallCaps/>
      <w:color w:val="BFAB00" w:themeColor="accent1" w:themeShade="BF"/>
      <w:spacing w:val="5"/>
      <w:lang w:val="da-DK"/>
    </w:rPr>
  </w:style>
  <w:style w:type="paragraph" w:styleId="Sidehoved">
    <w:name w:val="header"/>
    <w:basedOn w:val="Normal"/>
    <w:link w:val="SidehovedTegn"/>
    <w:uiPriority w:val="13"/>
    <w:semiHidden/>
    <w:rsid w:val="003F4D07"/>
    <w:pPr>
      <w:spacing w:after="0" w:line="200" w:lineRule="atLeast"/>
    </w:pPr>
    <w:rPr>
      <w:sz w:val="16"/>
    </w:rPr>
  </w:style>
  <w:style w:type="character" w:customStyle="1" w:styleId="SidehovedTegn">
    <w:name w:val="Sidehoved Tegn"/>
    <w:basedOn w:val="Standardskrifttypeiafsnit"/>
    <w:link w:val="Sidehoved"/>
    <w:uiPriority w:val="13"/>
    <w:semiHidden/>
    <w:rsid w:val="003F4D07"/>
    <w:rPr>
      <w:sz w:val="16"/>
      <w:lang w:val="da-DK"/>
    </w:rPr>
  </w:style>
  <w:style w:type="paragraph" w:styleId="Sidefod">
    <w:name w:val="footer"/>
    <w:basedOn w:val="Normal"/>
    <w:link w:val="SidefodTegn"/>
    <w:uiPriority w:val="99"/>
    <w:rsid w:val="00754D2A"/>
    <w:pPr>
      <w:spacing w:after="0" w:line="160" w:lineRule="atLeast"/>
    </w:pPr>
    <w:rPr>
      <w:sz w:val="12"/>
    </w:rPr>
  </w:style>
  <w:style w:type="character" w:customStyle="1" w:styleId="SidefodTegn">
    <w:name w:val="Sidefod Tegn"/>
    <w:basedOn w:val="Standardskrifttypeiafsnit"/>
    <w:link w:val="Sidefod"/>
    <w:uiPriority w:val="99"/>
    <w:rsid w:val="00754D2A"/>
    <w:rPr>
      <w:sz w:val="12"/>
      <w:lang w:val="da-DK"/>
    </w:rPr>
  </w:style>
  <w:style w:type="paragraph" w:customStyle="1" w:styleId="Forsidemedbillede-titel">
    <w:name w:val="Forside med billede - titel"/>
    <w:basedOn w:val="Normal"/>
    <w:next w:val="Forside-undertitel"/>
    <w:uiPriority w:val="10"/>
    <w:semiHidden/>
    <w:rsid w:val="00454918"/>
    <w:pPr>
      <w:spacing w:after="0" w:line="760" w:lineRule="atLeast"/>
    </w:pPr>
    <w:rPr>
      <w:rFonts w:cs="Arial"/>
      <w:sz w:val="72"/>
    </w:rPr>
  </w:style>
  <w:style w:type="paragraph" w:customStyle="1" w:styleId="Forside-undertitel">
    <w:name w:val="Forside - undertitel"/>
    <w:basedOn w:val="Normal"/>
    <w:uiPriority w:val="10"/>
    <w:semiHidden/>
    <w:rsid w:val="00454918"/>
    <w:pPr>
      <w:spacing w:after="0"/>
    </w:pPr>
    <w:rPr>
      <w:rFonts w:cs="Arial"/>
      <w:sz w:val="24"/>
    </w:rPr>
  </w:style>
  <w:style w:type="paragraph" w:customStyle="1" w:styleId="Forside-dato">
    <w:name w:val="Forside - dato"/>
    <w:basedOn w:val="Normal"/>
    <w:uiPriority w:val="10"/>
    <w:semiHidden/>
    <w:rsid w:val="00454918"/>
    <w:pPr>
      <w:spacing w:after="0"/>
    </w:pPr>
    <w:rPr>
      <w:sz w:val="24"/>
    </w:rPr>
  </w:style>
  <w:style w:type="paragraph" w:styleId="Markeringsbobletekst">
    <w:name w:val="Balloon Text"/>
    <w:basedOn w:val="Normal"/>
    <w:link w:val="MarkeringsbobletekstTegn"/>
    <w:uiPriority w:val="99"/>
    <w:semiHidden/>
    <w:unhideWhenUsed/>
    <w:rsid w:val="007C57A3"/>
    <w:pPr>
      <w:spacing w:after="0" w:line="240" w:lineRule="auto"/>
    </w:pPr>
    <w:rPr>
      <w:rFonts w:cs="Arial"/>
    </w:rPr>
  </w:style>
  <w:style w:type="character" w:customStyle="1" w:styleId="MarkeringsbobletekstTegn">
    <w:name w:val="Markeringsbobletekst Tegn"/>
    <w:basedOn w:val="Standardskrifttypeiafsnit"/>
    <w:link w:val="Markeringsbobletekst"/>
    <w:uiPriority w:val="99"/>
    <w:semiHidden/>
    <w:rsid w:val="007C57A3"/>
    <w:rPr>
      <w:rFonts w:cs="Arial"/>
      <w:lang w:val="da-DK"/>
    </w:rPr>
  </w:style>
  <w:style w:type="paragraph" w:styleId="Bibliografi">
    <w:name w:val="Bibliography"/>
    <w:basedOn w:val="Normal"/>
    <w:next w:val="Normal"/>
    <w:uiPriority w:val="99"/>
    <w:semiHidden/>
    <w:rsid w:val="007C57A3"/>
    <w:pPr>
      <w:spacing w:after="0"/>
    </w:pPr>
  </w:style>
  <w:style w:type="paragraph" w:styleId="Bloktekst">
    <w:name w:val="Block Text"/>
    <w:basedOn w:val="Normal"/>
    <w:uiPriority w:val="99"/>
    <w:semiHidden/>
    <w:unhideWhenUsed/>
    <w:rsid w:val="007C57A3"/>
    <w:pPr>
      <w:pBdr>
        <w:top w:val="single" w:sz="2" w:space="10" w:color="FFE500" w:themeColor="accent1"/>
        <w:left w:val="single" w:sz="2" w:space="10" w:color="FFE500" w:themeColor="accent1"/>
        <w:bottom w:val="single" w:sz="2" w:space="10" w:color="FFE500" w:themeColor="accent1"/>
        <w:right w:val="single" w:sz="2" w:space="10" w:color="FFE500" w:themeColor="accent1"/>
      </w:pBdr>
      <w:spacing w:after="0"/>
      <w:ind w:left="1152" w:right="1152"/>
    </w:pPr>
    <w:rPr>
      <w:rFonts w:eastAsiaTheme="minorEastAsia"/>
      <w:i/>
      <w:iCs/>
      <w:color w:val="FFE500" w:themeColor="accent1"/>
    </w:rPr>
  </w:style>
  <w:style w:type="paragraph" w:styleId="Brdtekst">
    <w:name w:val="Body Text"/>
    <w:basedOn w:val="Normal"/>
    <w:link w:val="BrdtekstTegn"/>
    <w:uiPriority w:val="99"/>
    <w:semiHidden/>
    <w:unhideWhenUsed/>
    <w:rsid w:val="007C57A3"/>
  </w:style>
  <w:style w:type="character" w:customStyle="1" w:styleId="BrdtekstTegn">
    <w:name w:val="Brødtekst Tegn"/>
    <w:basedOn w:val="Standardskrifttypeiafsnit"/>
    <w:link w:val="Brdtekst"/>
    <w:uiPriority w:val="99"/>
    <w:semiHidden/>
    <w:rsid w:val="007C57A3"/>
    <w:rPr>
      <w:lang w:val="da-DK"/>
    </w:rPr>
  </w:style>
  <w:style w:type="paragraph" w:styleId="Brdtekst2">
    <w:name w:val="Body Text 2"/>
    <w:basedOn w:val="Normal"/>
    <w:link w:val="Brdtekst2Tegn"/>
    <w:uiPriority w:val="99"/>
    <w:semiHidden/>
    <w:unhideWhenUsed/>
    <w:rsid w:val="007C57A3"/>
    <w:pPr>
      <w:spacing w:line="480" w:lineRule="auto"/>
    </w:pPr>
  </w:style>
  <w:style w:type="character" w:customStyle="1" w:styleId="Brdtekst2Tegn">
    <w:name w:val="Brødtekst 2 Tegn"/>
    <w:basedOn w:val="Standardskrifttypeiafsnit"/>
    <w:link w:val="Brdtekst2"/>
    <w:uiPriority w:val="99"/>
    <w:semiHidden/>
    <w:rsid w:val="007C57A3"/>
    <w:rPr>
      <w:lang w:val="da-DK"/>
    </w:rPr>
  </w:style>
  <w:style w:type="paragraph" w:styleId="Brdtekst3">
    <w:name w:val="Body Text 3"/>
    <w:basedOn w:val="Normal"/>
    <w:link w:val="Brdtekst3Tegn"/>
    <w:uiPriority w:val="99"/>
    <w:semiHidden/>
    <w:unhideWhenUsed/>
    <w:rsid w:val="007C57A3"/>
    <w:rPr>
      <w:sz w:val="16"/>
      <w:szCs w:val="16"/>
    </w:rPr>
  </w:style>
  <w:style w:type="character" w:customStyle="1" w:styleId="Brdtekst3Tegn">
    <w:name w:val="Brødtekst 3 Tegn"/>
    <w:basedOn w:val="Standardskrifttypeiafsnit"/>
    <w:link w:val="Brdtekst3"/>
    <w:uiPriority w:val="99"/>
    <w:semiHidden/>
    <w:rsid w:val="007C57A3"/>
    <w:rPr>
      <w:sz w:val="16"/>
      <w:szCs w:val="16"/>
      <w:lang w:val="da-DK"/>
    </w:rPr>
  </w:style>
  <w:style w:type="paragraph" w:styleId="Brdtekst-frstelinjeindrykning1">
    <w:name w:val="Body Text First Indent"/>
    <w:basedOn w:val="Brdtekst"/>
    <w:link w:val="Brdtekst-frstelinjeindrykning1Tegn"/>
    <w:uiPriority w:val="99"/>
    <w:semiHidden/>
    <w:unhideWhenUsed/>
    <w:rsid w:val="007C57A3"/>
    <w:pPr>
      <w:spacing w:after="0"/>
      <w:ind w:firstLine="360"/>
    </w:pPr>
  </w:style>
  <w:style w:type="character" w:customStyle="1" w:styleId="Brdtekst-frstelinjeindrykning1Tegn">
    <w:name w:val="Brødtekst - førstelinjeindrykning 1 Tegn"/>
    <w:basedOn w:val="BrdtekstTegn"/>
    <w:link w:val="Brdtekst-frstelinjeindrykning1"/>
    <w:uiPriority w:val="99"/>
    <w:semiHidden/>
    <w:rsid w:val="007C57A3"/>
    <w:rPr>
      <w:lang w:val="da-DK"/>
    </w:rPr>
  </w:style>
  <w:style w:type="paragraph" w:styleId="Brdtekstindrykning">
    <w:name w:val="Body Text Indent"/>
    <w:basedOn w:val="Normal"/>
    <w:link w:val="BrdtekstindrykningTegn"/>
    <w:uiPriority w:val="99"/>
    <w:semiHidden/>
    <w:unhideWhenUsed/>
    <w:rsid w:val="007C57A3"/>
    <w:pPr>
      <w:ind w:left="283"/>
    </w:pPr>
  </w:style>
  <w:style w:type="character" w:customStyle="1" w:styleId="BrdtekstindrykningTegn">
    <w:name w:val="Brødtekstindrykning Tegn"/>
    <w:basedOn w:val="Standardskrifttypeiafsnit"/>
    <w:link w:val="Brdtekstindrykning"/>
    <w:uiPriority w:val="99"/>
    <w:semiHidden/>
    <w:rsid w:val="007C57A3"/>
    <w:rPr>
      <w:lang w:val="da-DK"/>
    </w:rPr>
  </w:style>
  <w:style w:type="paragraph" w:styleId="Brdtekst-frstelinjeindrykning2">
    <w:name w:val="Body Text First Indent 2"/>
    <w:basedOn w:val="Brdtekstindrykning"/>
    <w:link w:val="Brdtekst-frstelinjeindrykning2Tegn"/>
    <w:uiPriority w:val="99"/>
    <w:semiHidden/>
    <w:unhideWhenUsed/>
    <w:rsid w:val="007C57A3"/>
    <w:pPr>
      <w:spacing w:after="0"/>
      <w:ind w:left="360" w:firstLine="360"/>
    </w:pPr>
  </w:style>
  <w:style w:type="character" w:customStyle="1" w:styleId="Brdtekst-frstelinjeindrykning2Tegn">
    <w:name w:val="Brødtekst - førstelinjeindrykning 2 Tegn"/>
    <w:basedOn w:val="BrdtekstindrykningTegn"/>
    <w:link w:val="Brdtekst-frstelinjeindrykning2"/>
    <w:uiPriority w:val="99"/>
    <w:semiHidden/>
    <w:rsid w:val="007C57A3"/>
    <w:rPr>
      <w:lang w:val="da-DK"/>
    </w:rPr>
  </w:style>
  <w:style w:type="paragraph" w:styleId="Brdtekstindrykning2">
    <w:name w:val="Body Text Indent 2"/>
    <w:basedOn w:val="Normal"/>
    <w:link w:val="Brdtekstindrykning2Tegn"/>
    <w:uiPriority w:val="99"/>
    <w:semiHidden/>
    <w:unhideWhenUsed/>
    <w:rsid w:val="007C57A3"/>
    <w:pPr>
      <w:spacing w:line="480" w:lineRule="auto"/>
      <w:ind w:left="283"/>
    </w:pPr>
  </w:style>
  <w:style w:type="character" w:customStyle="1" w:styleId="Brdtekstindrykning2Tegn">
    <w:name w:val="Brødtekstindrykning 2 Tegn"/>
    <w:basedOn w:val="Standardskrifttypeiafsnit"/>
    <w:link w:val="Brdtekstindrykning2"/>
    <w:uiPriority w:val="99"/>
    <w:semiHidden/>
    <w:rsid w:val="007C57A3"/>
    <w:rPr>
      <w:lang w:val="da-DK"/>
    </w:rPr>
  </w:style>
  <w:style w:type="paragraph" w:styleId="Brdtekstindrykning3">
    <w:name w:val="Body Text Indent 3"/>
    <w:basedOn w:val="Normal"/>
    <w:link w:val="Brdtekstindrykning3Tegn"/>
    <w:uiPriority w:val="99"/>
    <w:semiHidden/>
    <w:unhideWhenUsed/>
    <w:rsid w:val="007C57A3"/>
    <w:pPr>
      <w:ind w:left="283"/>
    </w:pPr>
    <w:rPr>
      <w:sz w:val="16"/>
      <w:szCs w:val="16"/>
    </w:rPr>
  </w:style>
  <w:style w:type="character" w:customStyle="1" w:styleId="Brdtekstindrykning3Tegn">
    <w:name w:val="Brødtekstindrykning 3 Tegn"/>
    <w:basedOn w:val="Standardskrifttypeiafsnit"/>
    <w:link w:val="Brdtekstindrykning3"/>
    <w:uiPriority w:val="99"/>
    <w:semiHidden/>
    <w:rsid w:val="007C57A3"/>
    <w:rPr>
      <w:sz w:val="16"/>
      <w:szCs w:val="16"/>
      <w:lang w:val="da-DK"/>
    </w:rPr>
  </w:style>
  <w:style w:type="character" w:styleId="Bogenstitel">
    <w:name w:val="Book Title"/>
    <w:basedOn w:val="Standardskrifttypeiafsnit"/>
    <w:uiPriority w:val="99"/>
    <w:semiHidden/>
    <w:qFormat/>
    <w:rsid w:val="007C57A3"/>
    <w:rPr>
      <w:b/>
      <w:bCs/>
      <w:i/>
      <w:iCs/>
      <w:spacing w:val="5"/>
      <w:lang w:val="da-DK"/>
    </w:rPr>
  </w:style>
  <w:style w:type="paragraph" w:styleId="Billedtekst">
    <w:name w:val="caption"/>
    <w:basedOn w:val="Normal"/>
    <w:next w:val="Normal"/>
    <w:uiPriority w:val="3"/>
    <w:rsid w:val="00CB4443"/>
    <w:pPr>
      <w:spacing w:before="40" w:after="280" w:line="200" w:lineRule="atLeast"/>
    </w:pPr>
    <w:rPr>
      <w:iCs/>
      <w:sz w:val="16"/>
    </w:rPr>
  </w:style>
  <w:style w:type="paragraph" w:styleId="Sluthilsen">
    <w:name w:val="Closing"/>
    <w:basedOn w:val="Normal"/>
    <w:link w:val="SluthilsenTegn"/>
    <w:uiPriority w:val="99"/>
    <w:semiHidden/>
    <w:unhideWhenUsed/>
    <w:rsid w:val="007C57A3"/>
    <w:pPr>
      <w:spacing w:after="0" w:line="240" w:lineRule="auto"/>
      <w:ind w:left="4252"/>
    </w:pPr>
  </w:style>
  <w:style w:type="character" w:customStyle="1" w:styleId="SluthilsenTegn">
    <w:name w:val="Sluthilsen Tegn"/>
    <w:basedOn w:val="Standardskrifttypeiafsnit"/>
    <w:link w:val="Sluthilsen"/>
    <w:uiPriority w:val="99"/>
    <w:semiHidden/>
    <w:rsid w:val="007C57A3"/>
    <w:rPr>
      <w:lang w:val="da-DK"/>
    </w:rPr>
  </w:style>
  <w:style w:type="table" w:styleId="Farvetgitter">
    <w:name w:val="Colorful Grid"/>
    <w:basedOn w:val="Tabel-Normal"/>
    <w:uiPriority w:val="73"/>
    <w:semiHidden/>
    <w:unhideWhenUsed/>
    <w:rsid w:val="007C57A3"/>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arvetgitter-fremhvningsfarve1">
    <w:name w:val="Colorful Grid Accent 1"/>
    <w:basedOn w:val="Tabel-Normal"/>
    <w:uiPriority w:val="73"/>
    <w:semiHidden/>
    <w:unhideWhenUsed/>
    <w:rsid w:val="007C57A3"/>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FF9CC" w:themeFill="accent1" w:themeFillTint="33"/>
    </w:tcPr>
    <w:tblStylePr w:type="firstRow">
      <w:rPr>
        <w:b/>
        <w:bCs/>
      </w:rPr>
      <w:tblPr/>
      <w:tcPr>
        <w:shd w:val="clear" w:color="auto" w:fill="FFF499" w:themeFill="accent1" w:themeFillTint="66"/>
      </w:tcPr>
    </w:tblStylePr>
    <w:tblStylePr w:type="lastRow">
      <w:rPr>
        <w:b/>
        <w:bCs/>
        <w:color w:val="000000" w:themeColor="text1"/>
      </w:rPr>
      <w:tblPr/>
      <w:tcPr>
        <w:shd w:val="clear" w:color="auto" w:fill="FFF499" w:themeFill="accent1" w:themeFillTint="66"/>
      </w:tcPr>
    </w:tblStylePr>
    <w:tblStylePr w:type="firstCol">
      <w:rPr>
        <w:color w:val="FFFFFF" w:themeColor="background1"/>
      </w:rPr>
      <w:tblPr/>
      <w:tcPr>
        <w:shd w:val="clear" w:color="auto" w:fill="BFAB00" w:themeFill="accent1" w:themeFillShade="BF"/>
      </w:tcPr>
    </w:tblStylePr>
    <w:tblStylePr w:type="lastCol">
      <w:rPr>
        <w:color w:val="FFFFFF" w:themeColor="background1"/>
      </w:rPr>
      <w:tblPr/>
      <w:tcPr>
        <w:shd w:val="clear" w:color="auto" w:fill="BFAB00" w:themeFill="accent1" w:themeFillShade="BF"/>
      </w:tcPr>
    </w:tblStylePr>
    <w:tblStylePr w:type="band1Vert">
      <w:tblPr/>
      <w:tcPr>
        <w:shd w:val="clear" w:color="auto" w:fill="FFF280" w:themeFill="accent1" w:themeFillTint="7F"/>
      </w:tcPr>
    </w:tblStylePr>
    <w:tblStylePr w:type="band1Horz">
      <w:tblPr/>
      <w:tcPr>
        <w:shd w:val="clear" w:color="auto" w:fill="FFF280" w:themeFill="accent1" w:themeFillTint="7F"/>
      </w:tcPr>
    </w:tblStylePr>
  </w:style>
  <w:style w:type="table" w:styleId="Farvetgitter-fremhvningsfarve2">
    <w:name w:val="Colorful Grid Accent 2"/>
    <w:basedOn w:val="Tabel-Normal"/>
    <w:uiPriority w:val="73"/>
    <w:semiHidden/>
    <w:unhideWhenUsed/>
    <w:rsid w:val="007C57A3"/>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E4E4E4" w:themeFill="accent2" w:themeFillTint="33"/>
    </w:tcPr>
    <w:tblStylePr w:type="firstRow">
      <w:rPr>
        <w:b/>
        <w:bCs/>
      </w:rPr>
      <w:tblPr/>
      <w:tcPr>
        <w:shd w:val="clear" w:color="auto" w:fill="C9C9C9" w:themeFill="accent2" w:themeFillTint="66"/>
      </w:tcPr>
    </w:tblStylePr>
    <w:tblStylePr w:type="lastRow">
      <w:rPr>
        <w:b/>
        <w:bCs/>
        <w:color w:val="000000" w:themeColor="text1"/>
      </w:rPr>
      <w:tblPr/>
      <w:tcPr>
        <w:shd w:val="clear" w:color="auto" w:fill="C9C9C9" w:themeFill="accent2" w:themeFillTint="66"/>
      </w:tcPr>
    </w:tblStylePr>
    <w:tblStylePr w:type="firstCol">
      <w:rPr>
        <w:color w:val="FFFFFF" w:themeColor="background1"/>
      </w:rPr>
      <w:tblPr/>
      <w:tcPr>
        <w:shd w:val="clear" w:color="auto" w:fill="595959" w:themeFill="accent2" w:themeFillShade="BF"/>
      </w:tcPr>
    </w:tblStylePr>
    <w:tblStylePr w:type="lastCol">
      <w:rPr>
        <w:color w:val="FFFFFF" w:themeColor="background1"/>
      </w:rPr>
      <w:tblPr/>
      <w:tcPr>
        <w:shd w:val="clear" w:color="auto" w:fill="595959" w:themeFill="accent2" w:themeFillShade="BF"/>
      </w:tcPr>
    </w:tblStylePr>
    <w:tblStylePr w:type="band1Vert">
      <w:tblPr/>
      <w:tcPr>
        <w:shd w:val="clear" w:color="auto" w:fill="BBBBBB" w:themeFill="accent2" w:themeFillTint="7F"/>
      </w:tcPr>
    </w:tblStylePr>
    <w:tblStylePr w:type="band1Horz">
      <w:tblPr/>
      <w:tcPr>
        <w:shd w:val="clear" w:color="auto" w:fill="BBBBBB" w:themeFill="accent2" w:themeFillTint="7F"/>
      </w:tcPr>
    </w:tblStylePr>
  </w:style>
  <w:style w:type="table" w:styleId="Farvetgitter-fremhvningsfarve3">
    <w:name w:val="Colorful Grid Accent 3"/>
    <w:basedOn w:val="Tabel-Normal"/>
    <w:uiPriority w:val="73"/>
    <w:semiHidden/>
    <w:unhideWhenUsed/>
    <w:rsid w:val="007C57A3"/>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EDF3F6" w:themeFill="accent3" w:themeFillTint="33"/>
    </w:tcPr>
    <w:tblStylePr w:type="firstRow">
      <w:rPr>
        <w:b/>
        <w:bCs/>
      </w:rPr>
      <w:tblPr/>
      <w:tcPr>
        <w:shd w:val="clear" w:color="auto" w:fill="DCE7ED" w:themeFill="accent3" w:themeFillTint="66"/>
      </w:tcPr>
    </w:tblStylePr>
    <w:tblStylePr w:type="lastRow">
      <w:rPr>
        <w:b/>
        <w:bCs/>
        <w:color w:val="000000" w:themeColor="text1"/>
      </w:rPr>
      <w:tblPr/>
      <w:tcPr>
        <w:shd w:val="clear" w:color="auto" w:fill="DCE7ED" w:themeFill="accent3" w:themeFillTint="66"/>
      </w:tcPr>
    </w:tblStylePr>
    <w:tblStylePr w:type="firstCol">
      <w:rPr>
        <w:color w:val="FFFFFF" w:themeColor="background1"/>
      </w:rPr>
      <w:tblPr/>
      <w:tcPr>
        <w:shd w:val="clear" w:color="auto" w:fill="699BB1" w:themeFill="accent3" w:themeFillShade="BF"/>
      </w:tcPr>
    </w:tblStylePr>
    <w:tblStylePr w:type="lastCol">
      <w:rPr>
        <w:color w:val="FFFFFF" w:themeColor="background1"/>
      </w:rPr>
      <w:tblPr/>
      <w:tcPr>
        <w:shd w:val="clear" w:color="auto" w:fill="699BB1" w:themeFill="accent3" w:themeFillShade="BF"/>
      </w:tcPr>
    </w:tblStylePr>
    <w:tblStylePr w:type="band1Vert">
      <w:tblPr/>
      <w:tcPr>
        <w:shd w:val="clear" w:color="auto" w:fill="D3E1E8" w:themeFill="accent3" w:themeFillTint="7F"/>
      </w:tcPr>
    </w:tblStylePr>
    <w:tblStylePr w:type="band1Horz">
      <w:tblPr/>
      <w:tcPr>
        <w:shd w:val="clear" w:color="auto" w:fill="D3E1E8" w:themeFill="accent3" w:themeFillTint="7F"/>
      </w:tcPr>
    </w:tblStylePr>
  </w:style>
  <w:style w:type="table" w:styleId="Farvetgitter-fremhvningsfarve4">
    <w:name w:val="Colorful Grid Accent 4"/>
    <w:basedOn w:val="Tabel-Normal"/>
    <w:uiPriority w:val="73"/>
    <w:semiHidden/>
    <w:unhideWhenUsed/>
    <w:rsid w:val="007C57A3"/>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4F7F9" w:themeFill="accent4" w:themeFillTint="33"/>
    </w:tcPr>
    <w:tblStylePr w:type="firstRow">
      <w:rPr>
        <w:b/>
        <w:bCs/>
      </w:rPr>
      <w:tblPr/>
      <w:tcPr>
        <w:shd w:val="clear" w:color="auto" w:fill="EAF1F4" w:themeFill="accent4" w:themeFillTint="66"/>
      </w:tcPr>
    </w:tblStylePr>
    <w:tblStylePr w:type="lastRow">
      <w:rPr>
        <w:b/>
        <w:bCs/>
        <w:color w:val="000000" w:themeColor="text1"/>
      </w:rPr>
      <w:tblPr/>
      <w:tcPr>
        <w:shd w:val="clear" w:color="auto" w:fill="EAF1F4" w:themeFill="accent4" w:themeFillTint="66"/>
      </w:tcPr>
    </w:tblStylePr>
    <w:tblStylePr w:type="firstCol">
      <w:rPr>
        <w:color w:val="FFFFFF" w:themeColor="background1"/>
      </w:rPr>
      <w:tblPr/>
      <w:tcPr>
        <w:shd w:val="clear" w:color="auto" w:fill="83ABBF" w:themeFill="accent4" w:themeFillShade="BF"/>
      </w:tcPr>
    </w:tblStylePr>
    <w:tblStylePr w:type="lastCol">
      <w:rPr>
        <w:color w:val="FFFFFF" w:themeColor="background1"/>
      </w:rPr>
      <w:tblPr/>
      <w:tcPr>
        <w:shd w:val="clear" w:color="auto" w:fill="83ABBF" w:themeFill="accent4" w:themeFillShade="BF"/>
      </w:tcPr>
    </w:tblStylePr>
    <w:tblStylePr w:type="band1Vert">
      <w:tblPr/>
      <w:tcPr>
        <w:shd w:val="clear" w:color="auto" w:fill="E4EDF1" w:themeFill="accent4" w:themeFillTint="7F"/>
      </w:tcPr>
    </w:tblStylePr>
    <w:tblStylePr w:type="band1Horz">
      <w:tblPr/>
      <w:tcPr>
        <w:shd w:val="clear" w:color="auto" w:fill="E4EDF1" w:themeFill="accent4" w:themeFillTint="7F"/>
      </w:tcPr>
    </w:tblStylePr>
  </w:style>
  <w:style w:type="table" w:styleId="Farvetgitter-fremhvningsfarve5">
    <w:name w:val="Colorful Grid Accent 5"/>
    <w:basedOn w:val="Tabel-Normal"/>
    <w:uiPriority w:val="73"/>
    <w:semiHidden/>
    <w:unhideWhenUsed/>
    <w:rsid w:val="007C57A3"/>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7FAFB" w:themeFill="accent5" w:themeFillTint="33"/>
    </w:tcPr>
    <w:tblStylePr w:type="firstRow">
      <w:rPr>
        <w:b/>
        <w:bCs/>
      </w:rPr>
      <w:tblPr/>
      <w:tcPr>
        <w:shd w:val="clear" w:color="auto" w:fill="F0F5F7" w:themeFill="accent5" w:themeFillTint="66"/>
      </w:tcPr>
    </w:tblStylePr>
    <w:tblStylePr w:type="lastRow">
      <w:rPr>
        <w:b/>
        <w:bCs/>
        <w:color w:val="000000" w:themeColor="text1"/>
      </w:rPr>
      <w:tblPr/>
      <w:tcPr>
        <w:shd w:val="clear" w:color="auto" w:fill="F0F5F7" w:themeFill="accent5" w:themeFillTint="66"/>
      </w:tcPr>
    </w:tblStylePr>
    <w:tblStylePr w:type="firstCol">
      <w:rPr>
        <w:color w:val="FFFFFF" w:themeColor="background1"/>
      </w:rPr>
      <w:tblPr/>
      <w:tcPr>
        <w:shd w:val="clear" w:color="auto" w:fill="90B6C6" w:themeFill="accent5" w:themeFillShade="BF"/>
      </w:tcPr>
    </w:tblStylePr>
    <w:tblStylePr w:type="lastCol">
      <w:rPr>
        <w:color w:val="FFFFFF" w:themeColor="background1"/>
      </w:rPr>
      <w:tblPr/>
      <w:tcPr>
        <w:shd w:val="clear" w:color="auto" w:fill="90B6C6" w:themeFill="accent5" w:themeFillShade="BF"/>
      </w:tcPr>
    </w:tblStylePr>
    <w:tblStylePr w:type="band1Vert">
      <w:tblPr/>
      <w:tcPr>
        <w:shd w:val="clear" w:color="auto" w:fill="EDF3F6" w:themeFill="accent5" w:themeFillTint="7F"/>
      </w:tcPr>
    </w:tblStylePr>
    <w:tblStylePr w:type="band1Horz">
      <w:tblPr/>
      <w:tcPr>
        <w:shd w:val="clear" w:color="auto" w:fill="EDF3F6" w:themeFill="accent5" w:themeFillTint="7F"/>
      </w:tcPr>
    </w:tblStylePr>
  </w:style>
  <w:style w:type="table" w:styleId="Farvetgitter-fremhvningsfarve6">
    <w:name w:val="Colorful Grid Accent 6"/>
    <w:basedOn w:val="Tabel-Normal"/>
    <w:uiPriority w:val="73"/>
    <w:semiHidden/>
    <w:unhideWhenUsed/>
    <w:rsid w:val="007C57A3"/>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BFCFD" w:themeFill="accent6" w:themeFillTint="33"/>
    </w:tcPr>
    <w:tblStylePr w:type="firstRow">
      <w:rPr>
        <w:b/>
        <w:bCs/>
      </w:rPr>
      <w:tblPr/>
      <w:tcPr>
        <w:shd w:val="clear" w:color="auto" w:fill="F8FAFB" w:themeFill="accent6" w:themeFillTint="66"/>
      </w:tcPr>
    </w:tblStylePr>
    <w:tblStylePr w:type="lastRow">
      <w:rPr>
        <w:b/>
        <w:bCs/>
        <w:color w:val="000000" w:themeColor="text1"/>
      </w:rPr>
      <w:tblPr/>
      <w:tcPr>
        <w:shd w:val="clear" w:color="auto" w:fill="F8FAFB" w:themeFill="accent6" w:themeFillTint="66"/>
      </w:tcPr>
    </w:tblStylePr>
    <w:tblStylePr w:type="firstCol">
      <w:rPr>
        <w:color w:val="FFFFFF" w:themeColor="background1"/>
      </w:rPr>
      <w:tblPr/>
      <w:tcPr>
        <w:shd w:val="clear" w:color="auto" w:fill="9EBACC" w:themeFill="accent6" w:themeFillShade="BF"/>
      </w:tcPr>
    </w:tblStylePr>
    <w:tblStylePr w:type="lastCol">
      <w:rPr>
        <w:color w:val="FFFFFF" w:themeColor="background1"/>
      </w:rPr>
      <w:tblPr/>
      <w:tcPr>
        <w:shd w:val="clear" w:color="auto" w:fill="9EBACC" w:themeFill="accent6" w:themeFillShade="BF"/>
      </w:tcPr>
    </w:tblStylePr>
    <w:tblStylePr w:type="band1Vert">
      <w:tblPr/>
      <w:tcPr>
        <w:shd w:val="clear" w:color="auto" w:fill="F6F8FA" w:themeFill="accent6" w:themeFillTint="7F"/>
      </w:tcPr>
    </w:tblStylePr>
    <w:tblStylePr w:type="band1Horz">
      <w:tblPr/>
      <w:tcPr>
        <w:shd w:val="clear" w:color="auto" w:fill="F6F8FA" w:themeFill="accent6" w:themeFillTint="7F"/>
      </w:tcPr>
    </w:tblStylePr>
  </w:style>
  <w:style w:type="table" w:styleId="Farvetliste">
    <w:name w:val="Colorful List"/>
    <w:basedOn w:val="Tabel-Normal"/>
    <w:uiPriority w:val="72"/>
    <w:semiHidden/>
    <w:unhideWhenUsed/>
    <w:rsid w:val="007C57A3"/>
    <w:pPr>
      <w:spacing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606060" w:themeFill="accent2" w:themeFillShade="CC"/>
      </w:tcPr>
    </w:tblStylePr>
    <w:tblStylePr w:type="lastRow">
      <w:rPr>
        <w:b/>
        <w:bCs/>
        <w:color w:val="606060"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arvetliste-fremhvningsfarve1">
    <w:name w:val="Colorful List Accent 1"/>
    <w:basedOn w:val="Tabel-Normal"/>
    <w:uiPriority w:val="72"/>
    <w:semiHidden/>
    <w:unhideWhenUsed/>
    <w:rsid w:val="007C57A3"/>
    <w:pPr>
      <w:spacing w:line="240" w:lineRule="auto"/>
    </w:pPr>
    <w:rPr>
      <w:color w:val="000000" w:themeColor="text1"/>
    </w:rPr>
    <w:tblPr>
      <w:tblStyleRowBandSize w:val="1"/>
      <w:tblStyleColBandSize w:val="1"/>
    </w:tblPr>
    <w:tcPr>
      <w:shd w:val="clear" w:color="auto" w:fill="FFFCE6" w:themeFill="accent1" w:themeFillTint="19"/>
    </w:tcPr>
    <w:tblStylePr w:type="firstRow">
      <w:rPr>
        <w:b/>
        <w:bCs/>
        <w:color w:val="FFFFFF" w:themeColor="background1"/>
      </w:rPr>
      <w:tblPr/>
      <w:tcPr>
        <w:tcBorders>
          <w:bottom w:val="single" w:sz="12" w:space="0" w:color="FFFFFF" w:themeColor="background1"/>
        </w:tcBorders>
        <w:shd w:val="clear" w:color="auto" w:fill="606060" w:themeFill="accent2" w:themeFillShade="CC"/>
      </w:tcPr>
    </w:tblStylePr>
    <w:tblStylePr w:type="lastRow">
      <w:rPr>
        <w:b/>
        <w:bCs/>
        <w:color w:val="606060"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F8C0" w:themeFill="accent1" w:themeFillTint="3F"/>
      </w:tcPr>
    </w:tblStylePr>
    <w:tblStylePr w:type="band1Horz">
      <w:tblPr/>
      <w:tcPr>
        <w:shd w:val="clear" w:color="auto" w:fill="FFF9CC" w:themeFill="accent1" w:themeFillTint="33"/>
      </w:tcPr>
    </w:tblStylePr>
  </w:style>
  <w:style w:type="table" w:styleId="Farvetliste-fremhvningsfarve2">
    <w:name w:val="Colorful List Accent 2"/>
    <w:basedOn w:val="Tabel-Normal"/>
    <w:uiPriority w:val="72"/>
    <w:semiHidden/>
    <w:unhideWhenUsed/>
    <w:rsid w:val="007C57A3"/>
    <w:pPr>
      <w:spacing w:line="240" w:lineRule="auto"/>
    </w:pPr>
    <w:rPr>
      <w:color w:val="000000" w:themeColor="text1"/>
    </w:rPr>
    <w:tblPr>
      <w:tblStyleRowBandSize w:val="1"/>
      <w:tblStyleColBandSize w:val="1"/>
    </w:tblPr>
    <w:tcPr>
      <w:shd w:val="clear" w:color="auto" w:fill="F1F1F1" w:themeFill="accent2" w:themeFillTint="19"/>
    </w:tcPr>
    <w:tblStylePr w:type="firstRow">
      <w:rPr>
        <w:b/>
        <w:bCs/>
        <w:color w:val="FFFFFF" w:themeColor="background1"/>
      </w:rPr>
      <w:tblPr/>
      <w:tcPr>
        <w:tcBorders>
          <w:bottom w:val="single" w:sz="12" w:space="0" w:color="FFFFFF" w:themeColor="background1"/>
        </w:tcBorders>
        <w:shd w:val="clear" w:color="auto" w:fill="606060" w:themeFill="accent2" w:themeFillShade="CC"/>
      </w:tcPr>
    </w:tblStylePr>
    <w:tblStylePr w:type="lastRow">
      <w:rPr>
        <w:b/>
        <w:bCs/>
        <w:color w:val="606060"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DDD" w:themeFill="accent2" w:themeFillTint="3F"/>
      </w:tcPr>
    </w:tblStylePr>
    <w:tblStylePr w:type="band1Horz">
      <w:tblPr/>
      <w:tcPr>
        <w:shd w:val="clear" w:color="auto" w:fill="E4E4E4" w:themeFill="accent2" w:themeFillTint="33"/>
      </w:tcPr>
    </w:tblStylePr>
  </w:style>
  <w:style w:type="table" w:styleId="Farvetliste-fremhvningsfarve3">
    <w:name w:val="Colorful List Accent 3"/>
    <w:basedOn w:val="Tabel-Normal"/>
    <w:uiPriority w:val="72"/>
    <w:semiHidden/>
    <w:unhideWhenUsed/>
    <w:rsid w:val="007C57A3"/>
    <w:pPr>
      <w:spacing w:line="240" w:lineRule="auto"/>
    </w:pPr>
    <w:rPr>
      <w:color w:val="000000" w:themeColor="text1"/>
    </w:rPr>
    <w:tblPr>
      <w:tblStyleRowBandSize w:val="1"/>
      <w:tblStyleColBandSize w:val="1"/>
    </w:tblPr>
    <w:tcPr>
      <w:shd w:val="clear" w:color="auto" w:fill="F6F9FA" w:themeFill="accent3" w:themeFillTint="19"/>
    </w:tcPr>
    <w:tblStylePr w:type="firstRow">
      <w:rPr>
        <w:b/>
        <w:bCs/>
        <w:color w:val="FFFFFF" w:themeColor="background1"/>
      </w:rPr>
      <w:tblPr/>
      <w:tcPr>
        <w:tcBorders>
          <w:bottom w:val="single" w:sz="12" w:space="0" w:color="FFFFFF" w:themeColor="background1"/>
        </w:tcBorders>
        <w:shd w:val="clear" w:color="auto" w:fill="92B5C6" w:themeFill="accent4" w:themeFillShade="CC"/>
      </w:tcPr>
    </w:tblStylePr>
    <w:tblStylePr w:type="lastRow">
      <w:rPr>
        <w:b/>
        <w:bCs/>
        <w:color w:val="92B5C6"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9F0F4" w:themeFill="accent3" w:themeFillTint="3F"/>
      </w:tcPr>
    </w:tblStylePr>
    <w:tblStylePr w:type="band1Horz">
      <w:tblPr/>
      <w:tcPr>
        <w:shd w:val="clear" w:color="auto" w:fill="EDF3F6" w:themeFill="accent3" w:themeFillTint="33"/>
      </w:tcPr>
    </w:tblStylePr>
  </w:style>
  <w:style w:type="table" w:styleId="Farvetliste-fremhvningsfarve4">
    <w:name w:val="Colorful List Accent 4"/>
    <w:basedOn w:val="Tabel-Normal"/>
    <w:uiPriority w:val="72"/>
    <w:semiHidden/>
    <w:unhideWhenUsed/>
    <w:rsid w:val="007C57A3"/>
    <w:pPr>
      <w:spacing w:line="240" w:lineRule="auto"/>
    </w:pPr>
    <w:rPr>
      <w:color w:val="000000" w:themeColor="text1"/>
    </w:rPr>
    <w:tblPr>
      <w:tblStyleRowBandSize w:val="1"/>
      <w:tblStyleColBandSize w:val="1"/>
    </w:tblPr>
    <w:tcPr>
      <w:shd w:val="clear" w:color="auto" w:fill="F9FBFC" w:themeFill="accent4" w:themeFillTint="19"/>
    </w:tcPr>
    <w:tblStylePr w:type="firstRow">
      <w:rPr>
        <w:b/>
        <w:bCs/>
        <w:color w:val="FFFFFF" w:themeColor="background1"/>
      </w:rPr>
      <w:tblPr/>
      <w:tcPr>
        <w:tcBorders>
          <w:bottom w:val="single" w:sz="12" w:space="0" w:color="FFFFFF" w:themeColor="background1"/>
        </w:tcBorders>
        <w:shd w:val="clear" w:color="auto" w:fill="76A3B8" w:themeFill="accent3" w:themeFillShade="CC"/>
      </w:tcPr>
    </w:tblStylePr>
    <w:tblStylePr w:type="lastRow">
      <w:rPr>
        <w:b/>
        <w:bCs/>
        <w:color w:val="76A3B8"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2F6F8" w:themeFill="accent4" w:themeFillTint="3F"/>
      </w:tcPr>
    </w:tblStylePr>
    <w:tblStylePr w:type="band1Horz">
      <w:tblPr/>
      <w:tcPr>
        <w:shd w:val="clear" w:color="auto" w:fill="F4F7F9" w:themeFill="accent4" w:themeFillTint="33"/>
      </w:tcPr>
    </w:tblStylePr>
  </w:style>
  <w:style w:type="table" w:styleId="Farvetliste-fremhvningsfarve5">
    <w:name w:val="Colorful List Accent 5"/>
    <w:basedOn w:val="Tabel-Normal"/>
    <w:uiPriority w:val="72"/>
    <w:semiHidden/>
    <w:unhideWhenUsed/>
    <w:rsid w:val="007C57A3"/>
    <w:pPr>
      <w:spacing w:line="240" w:lineRule="auto"/>
    </w:pPr>
    <w:rPr>
      <w:color w:val="000000" w:themeColor="text1"/>
    </w:rPr>
    <w:tblPr>
      <w:tblStyleRowBandSize w:val="1"/>
      <w:tblStyleColBandSize w:val="1"/>
    </w:tblPr>
    <w:tcPr>
      <w:shd w:val="clear" w:color="auto" w:fill="FBFCFD" w:themeFill="accent5" w:themeFillTint="19"/>
    </w:tcPr>
    <w:tblStylePr w:type="firstRow">
      <w:rPr>
        <w:b/>
        <w:bCs/>
        <w:color w:val="FFFFFF" w:themeColor="background1"/>
      </w:rPr>
      <w:tblPr/>
      <w:tcPr>
        <w:tcBorders>
          <w:bottom w:val="single" w:sz="12" w:space="0" w:color="FFFFFF" w:themeColor="background1"/>
        </w:tcBorders>
        <w:shd w:val="clear" w:color="auto" w:fill="AEC6D4" w:themeFill="accent6" w:themeFillShade="CC"/>
      </w:tcPr>
    </w:tblStylePr>
    <w:tblStylePr w:type="lastRow">
      <w:rPr>
        <w:b/>
        <w:bCs/>
        <w:color w:val="AEC6D4"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6F9FA" w:themeFill="accent5" w:themeFillTint="3F"/>
      </w:tcPr>
    </w:tblStylePr>
    <w:tblStylePr w:type="band1Horz">
      <w:tblPr/>
      <w:tcPr>
        <w:shd w:val="clear" w:color="auto" w:fill="F7FAFB" w:themeFill="accent5" w:themeFillTint="33"/>
      </w:tcPr>
    </w:tblStylePr>
  </w:style>
  <w:style w:type="table" w:styleId="Farvetliste-fremhvningsfarve6">
    <w:name w:val="Colorful List Accent 6"/>
    <w:basedOn w:val="Tabel-Normal"/>
    <w:uiPriority w:val="72"/>
    <w:semiHidden/>
    <w:unhideWhenUsed/>
    <w:rsid w:val="007C57A3"/>
    <w:pPr>
      <w:spacing w:line="240" w:lineRule="auto"/>
    </w:pPr>
    <w:rPr>
      <w:color w:val="000000" w:themeColor="text1"/>
    </w:rPr>
    <w:tblPr>
      <w:tblStyleRowBandSize w:val="1"/>
      <w:tblStyleColBandSize w:val="1"/>
    </w:tblPr>
    <w:tcPr>
      <w:shd w:val="clear" w:color="auto" w:fill="FDFDFE" w:themeFill="accent6" w:themeFillTint="19"/>
    </w:tcPr>
    <w:tblStylePr w:type="firstRow">
      <w:rPr>
        <w:b/>
        <w:bCs/>
        <w:color w:val="FFFFFF" w:themeColor="background1"/>
      </w:rPr>
      <w:tblPr/>
      <w:tcPr>
        <w:tcBorders>
          <w:bottom w:val="single" w:sz="12" w:space="0" w:color="FFFFFF" w:themeColor="background1"/>
        </w:tcBorders>
        <w:shd w:val="clear" w:color="auto" w:fill="9FC0CD" w:themeFill="accent5" w:themeFillShade="CC"/>
      </w:tcPr>
    </w:tblStylePr>
    <w:tblStylePr w:type="lastRow">
      <w:rPr>
        <w:b/>
        <w:bCs/>
        <w:color w:val="9FC0CD"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FBFC" w:themeFill="accent6" w:themeFillTint="3F"/>
      </w:tcPr>
    </w:tblStylePr>
    <w:tblStylePr w:type="band1Horz">
      <w:tblPr/>
      <w:tcPr>
        <w:shd w:val="clear" w:color="auto" w:fill="FBFCFD" w:themeFill="accent6" w:themeFillTint="33"/>
      </w:tcPr>
    </w:tblStylePr>
  </w:style>
  <w:style w:type="table" w:styleId="Farvetskygge">
    <w:name w:val="Colorful Shading"/>
    <w:basedOn w:val="Tabel-Normal"/>
    <w:uiPriority w:val="71"/>
    <w:semiHidden/>
    <w:unhideWhenUsed/>
    <w:rsid w:val="007C57A3"/>
    <w:pPr>
      <w:spacing w:line="240" w:lineRule="auto"/>
    </w:pPr>
    <w:rPr>
      <w:color w:val="000000" w:themeColor="text1"/>
    </w:rPr>
    <w:tblPr>
      <w:tblStyleRowBandSize w:val="1"/>
      <w:tblStyleColBandSize w:val="1"/>
      <w:tblBorders>
        <w:top w:val="single" w:sz="24" w:space="0" w:color="787878"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787878"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arvetskygge-fremhvningsfarve1">
    <w:name w:val="Colorful Shading Accent 1"/>
    <w:basedOn w:val="Tabel-Normal"/>
    <w:uiPriority w:val="71"/>
    <w:semiHidden/>
    <w:unhideWhenUsed/>
    <w:rsid w:val="007C57A3"/>
    <w:pPr>
      <w:spacing w:line="240" w:lineRule="auto"/>
    </w:pPr>
    <w:rPr>
      <w:color w:val="000000" w:themeColor="text1"/>
    </w:rPr>
    <w:tblPr>
      <w:tblStyleRowBandSize w:val="1"/>
      <w:tblStyleColBandSize w:val="1"/>
      <w:tblBorders>
        <w:top w:val="single" w:sz="24" w:space="0" w:color="787878" w:themeColor="accent2"/>
        <w:left w:val="single" w:sz="4" w:space="0" w:color="FFE500" w:themeColor="accent1"/>
        <w:bottom w:val="single" w:sz="4" w:space="0" w:color="FFE500" w:themeColor="accent1"/>
        <w:right w:val="single" w:sz="4" w:space="0" w:color="FFE500" w:themeColor="accent1"/>
        <w:insideH w:val="single" w:sz="4" w:space="0" w:color="FFFFFF" w:themeColor="background1"/>
        <w:insideV w:val="single" w:sz="4" w:space="0" w:color="FFFFFF" w:themeColor="background1"/>
      </w:tblBorders>
    </w:tblPr>
    <w:tcPr>
      <w:shd w:val="clear" w:color="auto" w:fill="FFFCE6" w:themeFill="accent1" w:themeFillTint="19"/>
    </w:tcPr>
    <w:tblStylePr w:type="firstRow">
      <w:rPr>
        <w:b/>
        <w:bCs/>
      </w:rPr>
      <w:tblPr/>
      <w:tcPr>
        <w:tcBorders>
          <w:top w:val="nil"/>
          <w:left w:val="nil"/>
          <w:bottom w:val="single" w:sz="24" w:space="0" w:color="787878"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98900" w:themeFill="accent1" w:themeFillShade="99"/>
      </w:tcPr>
    </w:tblStylePr>
    <w:tblStylePr w:type="firstCol">
      <w:rPr>
        <w:color w:val="FFFFFF" w:themeColor="background1"/>
      </w:rPr>
      <w:tblPr/>
      <w:tcPr>
        <w:tcBorders>
          <w:top w:val="nil"/>
          <w:left w:val="nil"/>
          <w:bottom w:val="nil"/>
          <w:right w:val="nil"/>
          <w:insideH w:val="single" w:sz="4" w:space="0" w:color="998900" w:themeColor="accent1" w:themeShade="99"/>
          <w:insideV w:val="nil"/>
        </w:tcBorders>
        <w:shd w:val="clear" w:color="auto" w:fill="998900"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998900" w:themeFill="accent1" w:themeFillShade="99"/>
      </w:tcPr>
    </w:tblStylePr>
    <w:tblStylePr w:type="band1Vert">
      <w:tblPr/>
      <w:tcPr>
        <w:shd w:val="clear" w:color="auto" w:fill="FFF499" w:themeFill="accent1" w:themeFillTint="66"/>
      </w:tcPr>
    </w:tblStylePr>
    <w:tblStylePr w:type="band1Horz">
      <w:tblPr/>
      <w:tcPr>
        <w:shd w:val="clear" w:color="auto" w:fill="FFF280" w:themeFill="accent1" w:themeFillTint="7F"/>
      </w:tcPr>
    </w:tblStylePr>
    <w:tblStylePr w:type="neCell">
      <w:rPr>
        <w:color w:val="000000" w:themeColor="text1"/>
      </w:rPr>
    </w:tblStylePr>
    <w:tblStylePr w:type="nwCell">
      <w:rPr>
        <w:color w:val="000000" w:themeColor="text1"/>
      </w:rPr>
    </w:tblStylePr>
  </w:style>
  <w:style w:type="table" w:styleId="Farvetskygge-fremhvningsfarve2">
    <w:name w:val="Colorful Shading Accent 2"/>
    <w:basedOn w:val="Tabel-Normal"/>
    <w:uiPriority w:val="71"/>
    <w:semiHidden/>
    <w:unhideWhenUsed/>
    <w:rsid w:val="007C57A3"/>
    <w:pPr>
      <w:spacing w:line="240" w:lineRule="auto"/>
    </w:pPr>
    <w:rPr>
      <w:color w:val="000000" w:themeColor="text1"/>
    </w:rPr>
    <w:tblPr>
      <w:tblStyleRowBandSize w:val="1"/>
      <w:tblStyleColBandSize w:val="1"/>
      <w:tblBorders>
        <w:top w:val="single" w:sz="24" w:space="0" w:color="787878" w:themeColor="accent2"/>
        <w:left w:val="single" w:sz="4" w:space="0" w:color="787878" w:themeColor="accent2"/>
        <w:bottom w:val="single" w:sz="4" w:space="0" w:color="787878" w:themeColor="accent2"/>
        <w:right w:val="single" w:sz="4" w:space="0" w:color="787878" w:themeColor="accent2"/>
        <w:insideH w:val="single" w:sz="4" w:space="0" w:color="FFFFFF" w:themeColor="background1"/>
        <w:insideV w:val="single" w:sz="4" w:space="0" w:color="FFFFFF" w:themeColor="background1"/>
      </w:tblBorders>
    </w:tblPr>
    <w:tcPr>
      <w:shd w:val="clear" w:color="auto" w:fill="F1F1F1" w:themeFill="accent2" w:themeFillTint="19"/>
    </w:tcPr>
    <w:tblStylePr w:type="firstRow">
      <w:rPr>
        <w:b/>
        <w:bCs/>
      </w:rPr>
      <w:tblPr/>
      <w:tcPr>
        <w:tcBorders>
          <w:top w:val="nil"/>
          <w:left w:val="nil"/>
          <w:bottom w:val="single" w:sz="24" w:space="0" w:color="787878"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84848" w:themeFill="accent2" w:themeFillShade="99"/>
      </w:tcPr>
    </w:tblStylePr>
    <w:tblStylePr w:type="firstCol">
      <w:rPr>
        <w:color w:val="FFFFFF" w:themeColor="background1"/>
      </w:rPr>
      <w:tblPr/>
      <w:tcPr>
        <w:tcBorders>
          <w:top w:val="nil"/>
          <w:left w:val="nil"/>
          <w:bottom w:val="nil"/>
          <w:right w:val="nil"/>
          <w:insideH w:val="single" w:sz="4" w:space="0" w:color="484848" w:themeColor="accent2" w:themeShade="99"/>
          <w:insideV w:val="nil"/>
        </w:tcBorders>
        <w:shd w:val="clear" w:color="auto" w:fill="484848"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484848" w:themeFill="accent2" w:themeFillShade="99"/>
      </w:tcPr>
    </w:tblStylePr>
    <w:tblStylePr w:type="band1Vert">
      <w:tblPr/>
      <w:tcPr>
        <w:shd w:val="clear" w:color="auto" w:fill="C9C9C9" w:themeFill="accent2" w:themeFillTint="66"/>
      </w:tcPr>
    </w:tblStylePr>
    <w:tblStylePr w:type="band1Horz">
      <w:tblPr/>
      <w:tcPr>
        <w:shd w:val="clear" w:color="auto" w:fill="BBBBBB" w:themeFill="accent2" w:themeFillTint="7F"/>
      </w:tcPr>
    </w:tblStylePr>
    <w:tblStylePr w:type="neCell">
      <w:rPr>
        <w:color w:val="000000" w:themeColor="text1"/>
      </w:rPr>
    </w:tblStylePr>
    <w:tblStylePr w:type="nwCell">
      <w:rPr>
        <w:color w:val="000000" w:themeColor="text1"/>
      </w:rPr>
    </w:tblStylePr>
  </w:style>
  <w:style w:type="table" w:styleId="Farvetskygge-fremhvningsfarve3">
    <w:name w:val="Colorful Shading Accent 3"/>
    <w:basedOn w:val="Tabel-Normal"/>
    <w:uiPriority w:val="71"/>
    <w:semiHidden/>
    <w:unhideWhenUsed/>
    <w:rsid w:val="007C57A3"/>
    <w:pPr>
      <w:spacing w:line="240" w:lineRule="auto"/>
    </w:pPr>
    <w:rPr>
      <w:color w:val="000000" w:themeColor="text1"/>
    </w:rPr>
    <w:tblPr>
      <w:tblStyleRowBandSize w:val="1"/>
      <w:tblStyleColBandSize w:val="1"/>
      <w:tblBorders>
        <w:top w:val="single" w:sz="24" w:space="0" w:color="CBDCE4" w:themeColor="accent4"/>
        <w:left w:val="single" w:sz="4" w:space="0" w:color="A8C5D2" w:themeColor="accent3"/>
        <w:bottom w:val="single" w:sz="4" w:space="0" w:color="A8C5D2" w:themeColor="accent3"/>
        <w:right w:val="single" w:sz="4" w:space="0" w:color="A8C5D2" w:themeColor="accent3"/>
        <w:insideH w:val="single" w:sz="4" w:space="0" w:color="FFFFFF" w:themeColor="background1"/>
        <w:insideV w:val="single" w:sz="4" w:space="0" w:color="FFFFFF" w:themeColor="background1"/>
      </w:tblBorders>
    </w:tblPr>
    <w:tcPr>
      <w:shd w:val="clear" w:color="auto" w:fill="F6F9FA" w:themeFill="accent3" w:themeFillTint="19"/>
    </w:tcPr>
    <w:tblStylePr w:type="firstRow">
      <w:rPr>
        <w:b/>
        <w:bCs/>
      </w:rPr>
      <w:tblPr/>
      <w:tcPr>
        <w:tcBorders>
          <w:top w:val="nil"/>
          <w:left w:val="nil"/>
          <w:bottom w:val="single" w:sz="24" w:space="0" w:color="CBDCE4"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D7F95" w:themeFill="accent3" w:themeFillShade="99"/>
      </w:tcPr>
    </w:tblStylePr>
    <w:tblStylePr w:type="firstCol">
      <w:rPr>
        <w:color w:val="FFFFFF" w:themeColor="background1"/>
      </w:rPr>
      <w:tblPr/>
      <w:tcPr>
        <w:tcBorders>
          <w:top w:val="nil"/>
          <w:left w:val="nil"/>
          <w:bottom w:val="nil"/>
          <w:right w:val="nil"/>
          <w:insideH w:val="single" w:sz="4" w:space="0" w:color="4D7F95" w:themeColor="accent3" w:themeShade="99"/>
          <w:insideV w:val="nil"/>
        </w:tcBorders>
        <w:shd w:val="clear" w:color="auto" w:fill="4D7F9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4D7F95" w:themeFill="accent3" w:themeFillShade="99"/>
      </w:tcPr>
    </w:tblStylePr>
    <w:tblStylePr w:type="band1Vert">
      <w:tblPr/>
      <w:tcPr>
        <w:shd w:val="clear" w:color="auto" w:fill="DCE7ED" w:themeFill="accent3" w:themeFillTint="66"/>
      </w:tcPr>
    </w:tblStylePr>
    <w:tblStylePr w:type="band1Horz">
      <w:tblPr/>
      <w:tcPr>
        <w:shd w:val="clear" w:color="auto" w:fill="D3E1E8" w:themeFill="accent3" w:themeFillTint="7F"/>
      </w:tcPr>
    </w:tblStylePr>
  </w:style>
  <w:style w:type="table" w:styleId="Farvetskygge-fremhvningsfarve4">
    <w:name w:val="Colorful Shading Accent 4"/>
    <w:basedOn w:val="Tabel-Normal"/>
    <w:uiPriority w:val="71"/>
    <w:semiHidden/>
    <w:unhideWhenUsed/>
    <w:rsid w:val="007C57A3"/>
    <w:pPr>
      <w:spacing w:line="240" w:lineRule="auto"/>
    </w:pPr>
    <w:rPr>
      <w:color w:val="000000" w:themeColor="text1"/>
    </w:rPr>
    <w:tblPr>
      <w:tblStyleRowBandSize w:val="1"/>
      <w:tblStyleColBandSize w:val="1"/>
      <w:tblBorders>
        <w:top w:val="single" w:sz="24" w:space="0" w:color="A8C5D2" w:themeColor="accent3"/>
        <w:left w:val="single" w:sz="4" w:space="0" w:color="CBDCE4" w:themeColor="accent4"/>
        <w:bottom w:val="single" w:sz="4" w:space="0" w:color="CBDCE4" w:themeColor="accent4"/>
        <w:right w:val="single" w:sz="4" w:space="0" w:color="CBDCE4" w:themeColor="accent4"/>
        <w:insideH w:val="single" w:sz="4" w:space="0" w:color="FFFFFF" w:themeColor="background1"/>
        <w:insideV w:val="single" w:sz="4" w:space="0" w:color="FFFFFF" w:themeColor="background1"/>
      </w:tblBorders>
    </w:tblPr>
    <w:tcPr>
      <w:shd w:val="clear" w:color="auto" w:fill="F9FBFC" w:themeFill="accent4" w:themeFillTint="19"/>
    </w:tcPr>
    <w:tblStylePr w:type="firstRow">
      <w:rPr>
        <w:b/>
        <w:bCs/>
      </w:rPr>
      <w:tblPr/>
      <w:tcPr>
        <w:tcBorders>
          <w:top w:val="nil"/>
          <w:left w:val="nil"/>
          <w:bottom w:val="single" w:sz="24" w:space="0" w:color="A8C5D2"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98FA9" w:themeFill="accent4" w:themeFillShade="99"/>
      </w:tcPr>
    </w:tblStylePr>
    <w:tblStylePr w:type="firstCol">
      <w:rPr>
        <w:color w:val="FFFFFF" w:themeColor="background1"/>
      </w:rPr>
      <w:tblPr/>
      <w:tcPr>
        <w:tcBorders>
          <w:top w:val="nil"/>
          <w:left w:val="nil"/>
          <w:bottom w:val="nil"/>
          <w:right w:val="nil"/>
          <w:insideH w:val="single" w:sz="4" w:space="0" w:color="598FA9" w:themeColor="accent4" w:themeShade="99"/>
          <w:insideV w:val="nil"/>
        </w:tcBorders>
        <w:shd w:val="clear" w:color="auto" w:fill="598FA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598FA9" w:themeFill="accent4" w:themeFillShade="99"/>
      </w:tcPr>
    </w:tblStylePr>
    <w:tblStylePr w:type="band1Vert">
      <w:tblPr/>
      <w:tcPr>
        <w:shd w:val="clear" w:color="auto" w:fill="EAF1F4" w:themeFill="accent4" w:themeFillTint="66"/>
      </w:tcPr>
    </w:tblStylePr>
    <w:tblStylePr w:type="band1Horz">
      <w:tblPr/>
      <w:tcPr>
        <w:shd w:val="clear" w:color="auto" w:fill="E4EDF1" w:themeFill="accent4" w:themeFillTint="7F"/>
      </w:tcPr>
    </w:tblStylePr>
    <w:tblStylePr w:type="neCell">
      <w:rPr>
        <w:color w:val="000000" w:themeColor="text1"/>
      </w:rPr>
    </w:tblStylePr>
    <w:tblStylePr w:type="nwCell">
      <w:rPr>
        <w:color w:val="000000" w:themeColor="text1"/>
      </w:rPr>
    </w:tblStylePr>
  </w:style>
  <w:style w:type="table" w:styleId="Farvetskygge-fremhvningsfarve5">
    <w:name w:val="Colorful Shading Accent 5"/>
    <w:basedOn w:val="Tabel-Normal"/>
    <w:uiPriority w:val="71"/>
    <w:semiHidden/>
    <w:unhideWhenUsed/>
    <w:rsid w:val="007C57A3"/>
    <w:pPr>
      <w:spacing w:line="240" w:lineRule="auto"/>
    </w:pPr>
    <w:rPr>
      <w:color w:val="000000" w:themeColor="text1"/>
    </w:rPr>
    <w:tblPr>
      <w:tblStyleRowBandSize w:val="1"/>
      <w:tblStyleColBandSize w:val="1"/>
      <w:tblBorders>
        <w:top w:val="single" w:sz="24" w:space="0" w:color="EEF3F6" w:themeColor="accent6"/>
        <w:left w:val="single" w:sz="4" w:space="0" w:color="DCE8ED" w:themeColor="accent5"/>
        <w:bottom w:val="single" w:sz="4" w:space="0" w:color="DCE8ED" w:themeColor="accent5"/>
        <w:right w:val="single" w:sz="4" w:space="0" w:color="DCE8ED" w:themeColor="accent5"/>
        <w:insideH w:val="single" w:sz="4" w:space="0" w:color="FFFFFF" w:themeColor="background1"/>
        <w:insideV w:val="single" w:sz="4" w:space="0" w:color="FFFFFF" w:themeColor="background1"/>
      </w:tblBorders>
    </w:tblPr>
    <w:tcPr>
      <w:shd w:val="clear" w:color="auto" w:fill="FBFCFD" w:themeFill="accent5" w:themeFillTint="19"/>
    </w:tcPr>
    <w:tblStylePr w:type="firstRow">
      <w:rPr>
        <w:b/>
        <w:bCs/>
      </w:rPr>
      <w:tblPr/>
      <w:tcPr>
        <w:tcBorders>
          <w:top w:val="nil"/>
          <w:left w:val="nil"/>
          <w:bottom w:val="single" w:sz="24" w:space="0" w:color="EEF3F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398AE" w:themeFill="accent5" w:themeFillShade="99"/>
      </w:tcPr>
    </w:tblStylePr>
    <w:tblStylePr w:type="firstCol">
      <w:rPr>
        <w:color w:val="FFFFFF" w:themeColor="background1"/>
      </w:rPr>
      <w:tblPr/>
      <w:tcPr>
        <w:tcBorders>
          <w:top w:val="nil"/>
          <w:left w:val="nil"/>
          <w:bottom w:val="nil"/>
          <w:right w:val="nil"/>
          <w:insideH w:val="single" w:sz="4" w:space="0" w:color="6398AE" w:themeColor="accent5" w:themeShade="99"/>
          <w:insideV w:val="nil"/>
        </w:tcBorders>
        <w:shd w:val="clear" w:color="auto" w:fill="6398AE"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6398AE" w:themeFill="accent5" w:themeFillShade="99"/>
      </w:tcPr>
    </w:tblStylePr>
    <w:tblStylePr w:type="band1Vert">
      <w:tblPr/>
      <w:tcPr>
        <w:shd w:val="clear" w:color="auto" w:fill="F0F5F7" w:themeFill="accent5" w:themeFillTint="66"/>
      </w:tcPr>
    </w:tblStylePr>
    <w:tblStylePr w:type="band1Horz">
      <w:tblPr/>
      <w:tcPr>
        <w:shd w:val="clear" w:color="auto" w:fill="EDF3F6" w:themeFill="accent5" w:themeFillTint="7F"/>
      </w:tcPr>
    </w:tblStylePr>
    <w:tblStylePr w:type="neCell">
      <w:rPr>
        <w:color w:val="000000" w:themeColor="text1"/>
      </w:rPr>
    </w:tblStylePr>
    <w:tblStylePr w:type="nwCell">
      <w:rPr>
        <w:color w:val="000000" w:themeColor="text1"/>
      </w:rPr>
    </w:tblStylePr>
  </w:style>
  <w:style w:type="table" w:styleId="Farvetskygge-fremhvningsfarve6">
    <w:name w:val="Colorful Shading Accent 6"/>
    <w:basedOn w:val="Tabel-Normal"/>
    <w:uiPriority w:val="71"/>
    <w:semiHidden/>
    <w:unhideWhenUsed/>
    <w:rsid w:val="007C57A3"/>
    <w:pPr>
      <w:spacing w:line="240" w:lineRule="auto"/>
    </w:pPr>
    <w:rPr>
      <w:color w:val="000000" w:themeColor="text1"/>
    </w:rPr>
    <w:tblPr>
      <w:tblStyleRowBandSize w:val="1"/>
      <w:tblStyleColBandSize w:val="1"/>
      <w:tblBorders>
        <w:top w:val="single" w:sz="24" w:space="0" w:color="DCE8ED" w:themeColor="accent5"/>
        <w:left w:val="single" w:sz="4" w:space="0" w:color="EEF3F6" w:themeColor="accent6"/>
        <w:bottom w:val="single" w:sz="4" w:space="0" w:color="EEF3F6" w:themeColor="accent6"/>
        <w:right w:val="single" w:sz="4" w:space="0" w:color="EEF3F6" w:themeColor="accent6"/>
        <w:insideH w:val="single" w:sz="4" w:space="0" w:color="FFFFFF" w:themeColor="background1"/>
        <w:insideV w:val="single" w:sz="4" w:space="0" w:color="FFFFFF" w:themeColor="background1"/>
      </w:tblBorders>
    </w:tblPr>
    <w:tcPr>
      <w:shd w:val="clear" w:color="auto" w:fill="FDFDFE" w:themeFill="accent6" w:themeFillTint="19"/>
    </w:tcPr>
    <w:tblStylePr w:type="firstRow">
      <w:rPr>
        <w:b/>
        <w:bCs/>
      </w:rPr>
      <w:tblPr/>
      <w:tcPr>
        <w:tcBorders>
          <w:top w:val="nil"/>
          <w:left w:val="nil"/>
          <w:bottom w:val="single" w:sz="24" w:space="0" w:color="DCE8ED"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F99B3" w:themeFill="accent6" w:themeFillShade="99"/>
      </w:tcPr>
    </w:tblStylePr>
    <w:tblStylePr w:type="firstCol">
      <w:rPr>
        <w:color w:val="FFFFFF" w:themeColor="background1"/>
      </w:rPr>
      <w:tblPr/>
      <w:tcPr>
        <w:tcBorders>
          <w:top w:val="nil"/>
          <w:left w:val="nil"/>
          <w:bottom w:val="nil"/>
          <w:right w:val="nil"/>
          <w:insideH w:val="single" w:sz="4" w:space="0" w:color="6F99B3" w:themeColor="accent6" w:themeShade="99"/>
          <w:insideV w:val="nil"/>
        </w:tcBorders>
        <w:shd w:val="clear" w:color="auto" w:fill="6F99B3"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F99B3" w:themeFill="accent6" w:themeFillShade="99"/>
      </w:tcPr>
    </w:tblStylePr>
    <w:tblStylePr w:type="band1Vert">
      <w:tblPr/>
      <w:tcPr>
        <w:shd w:val="clear" w:color="auto" w:fill="F8FAFB" w:themeFill="accent6" w:themeFillTint="66"/>
      </w:tcPr>
    </w:tblStylePr>
    <w:tblStylePr w:type="band1Horz">
      <w:tblPr/>
      <w:tcPr>
        <w:shd w:val="clear" w:color="auto" w:fill="F6F8FA" w:themeFill="accent6" w:themeFillTint="7F"/>
      </w:tcPr>
    </w:tblStylePr>
    <w:tblStylePr w:type="neCell">
      <w:rPr>
        <w:color w:val="000000" w:themeColor="text1"/>
      </w:rPr>
    </w:tblStylePr>
    <w:tblStylePr w:type="nwCell">
      <w:rPr>
        <w:color w:val="000000" w:themeColor="text1"/>
      </w:rPr>
    </w:tblStylePr>
  </w:style>
  <w:style w:type="character" w:customStyle="1" w:styleId="CommentReference">
    <w:name w:val="Comment Reference"/>
    <w:basedOn w:val="Standardskrifttypeiafsnit"/>
    <w:uiPriority w:val="99"/>
    <w:semiHidden/>
    <w:unhideWhenUsed/>
    <w:rsid w:val="007C57A3"/>
    <w:rPr>
      <w:sz w:val="16"/>
      <w:szCs w:val="16"/>
      <w:lang w:val="da-DK"/>
    </w:rPr>
  </w:style>
  <w:style w:type="paragraph" w:customStyle="1" w:styleId="CommentText">
    <w:name w:val="Comment Text"/>
    <w:basedOn w:val="Normal"/>
    <w:link w:val="CommentTextChar"/>
    <w:uiPriority w:val="99"/>
    <w:semiHidden/>
    <w:unhideWhenUsed/>
    <w:rsid w:val="007C57A3"/>
    <w:pPr>
      <w:spacing w:after="0" w:line="240" w:lineRule="auto"/>
    </w:pPr>
  </w:style>
  <w:style w:type="character" w:customStyle="1" w:styleId="CommentTextChar">
    <w:name w:val="Comment Text Char"/>
    <w:basedOn w:val="Standardskrifttypeiafsnit"/>
    <w:link w:val="CommentText"/>
    <w:uiPriority w:val="99"/>
    <w:rsid w:val="007C57A3"/>
    <w:rPr>
      <w:lang w:val="da-DK"/>
    </w:rPr>
  </w:style>
  <w:style w:type="paragraph" w:customStyle="1" w:styleId="CommentSubject">
    <w:name w:val="Comment Subject"/>
    <w:basedOn w:val="CommentText"/>
    <w:next w:val="CommentText"/>
    <w:link w:val="CommentSubjectChar"/>
    <w:uiPriority w:val="99"/>
    <w:semiHidden/>
    <w:unhideWhenUsed/>
    <w:rsid w:val="007C57A3"/>
    <w:rPr>
      <w:b/>
      <w:bCs/>
    </w:rPr>
  </w:style>
  <w:style w:type="character" w:customStyle="1" w:styleId="CommentSubjectChar">
    <w:name w:val="Comment Subject Char"/>
    <w:basedOn w:val="CommentTextChar"/>
    <w:link w:val="CommentSubject"/>
    <w:uiPriority w:val="99"/>
    <w:semiHidden/>
    <w:rsid w:val="007C57A3"/>
    <w:rPr>
      <w:b/>
      <w:bCs/>
      <w:lang w:val="da-DK"/>
    </w:rPr>
  </w:style>
  <w:style w:type="table" w:styleId="Mrkliste">
    <w:name w:val="Dark List"/>
    <w:basedOn w:val="Tabel-Normal"/>
    <w:uiPriority w:val="70"/>
    <w:semiHidden/>
    <w:unhideWhenUsed/>
    <w:rsid w:val="007C57A3"/>
    <w:pPr>
      <w:spacing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e-fremhvningsfarve1">
    <w:name w:val="Dark List Accent 1"/>
    <w:basedOn w:val="Tabel-Normal"/>
    <w:uiPriority w:val="70"/>
    <w:semiHidden/>
    <w:unhideWhenUsed/>
    <w:rsid w:val="007C57A3"/>
    <w:pPr>
      <w:spacing w:line="240" w:lineRule="auto"/>
    </w:pPr>
    <w:rPr>
      <w:color w:val="FFFFFF" w:themeColor="background1"/>
    </w:rPr>
    <w:tblPr>
      <w:tblStyleRowBandSize w:val="1"/>
      <w:tblStyleColBandSize w:val="1"/>
    </w:tblPr>
    <w:tcPr>
      <w:shd w:val="clear" w:color="auto" w:fill="FFE50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F720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BFAB00"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BFAB00" w:themeFill="accent1" w:themeFillShade="BF"/>
      </w:tcPr>
    </w:tblStylePr>
    <w:tblStylePr w:type="band1Vert">
      <w:tblPr/>
      <w:tcPr>
        <w:tcBorders>
          <w:top w:val="nil"/>
          <w:left w:val="nil"/>
          <w:bottom w:val="nil"/>
          <w:right w:val="nil"/>
          <w:insideH w:val="nil"/>
          <w:insideV w:val="nil"/>
        </w:tcBorders>
        <w:shd w:val="clear" w:color="auto" w:fill="BFAB00" w:themeFill="accent1" w:themeFillShade="BF"/>
      </w:tcPr>
    </w:tblStylePr>
    <w:tblStylePr w:type="band1Horz">
      <w:tblPr/>
      <w:tcPr>
        <w:tcBorders>
          <w:top w:val="nil"/>
          <w:left w:val="nil"/>
          <w:bottom w:val="nil"/>
          <w:right w:val="nil"/>
          <w:insideH w:val="nil"/>
          <w:insideV w:val="nil"/>
        </w:tcBorders>
        <w:shd w:val="clear" w:color="auto" w:fill="BFAB00" w:themeFill="accent1" w:themeFillShade="BF"/>
      </w:tcPr>
    </w:tblStylePr>
  </w:style>
  <w:style w:type="table" w:styleId="Mrkliste-fremhvningsfarve2">
    <w:name w:val="Dark List Accent 2"/>
    <w:basedOn w:val="Tabel-Normal"/>
    <w:uiPriority w:val="70"/>
    <w:semiHidden/>
    <w:unhideWhenUsed/>
    <w:rsid w:val="007C57A3"/>
    <w:pPr>
      <w:spacing w:line="240" w:lineRule="auto"/>
    </w:pPr>
    <w:rPr>
      <w:color w:val="FFFFFF" w:themeColor="background1"/>
    </w:rPr>
    <w:tblPr>
      <w:tblStyleRowBandSize w:val="1"/>
      <w:tblStyleColBandSize w:val="1"/>
    </w:tblPr>
    <w:tcPr>
      <w:shd w:val="clear" w:color="auto" w:fill="787878"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B3B3B"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595959"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595959" w:themeFill="accent2" w:themeFillShade="BF"/>
      </w:tcPr>
    </w:tblStylePr>
    <w:tblStylePr w:type="band1Vert">
      <w:tblPr/>
      <w:tcPr>
        <w:tcBorders>
          <w:top w:val="nil"/>
          <w:left w:val="nil"/>
          <w:bottom w:val="nil"/>
          <w:right w:val="nil"/>
          <w:insideH w:val="nil"/>
          <w:insideV w:val="nil"/>
        </w:tcBorders>
        <w:shd w:val="clear" w:color="auto" w:fill="595959" w:themeFill="accent2" w:themeFillShade="BF"/>
      </w:tcPr>
    </w:tblStylePr>
    <w:tblStylePr w:type="band1Horz">
      <w:tblPr/>
      <w:tcPr>
        <w:tcBorders>
          <w:top w:val="nil"/>
          <w:left w:val="nil"/>
          <w:bottom w:val="nil"/>
          <w:right w:val="nil"/>
          <w:insideH w:val="nil"/>
          <w:insideV w:val="nil"/>
        </w:tcBorders>
        <w:shd w:val="clear" w:color="auto" w:fill="595959" w:themeFill="accent2" w:themeFillShade="BF"/>
      </w:tcPr>
    </w:tblStylePr>
  </w:style>
  <w:style w:type="table" w:styleId="Mrkliste-fremhvningsfarve3">
    <w:name w:val="Dark List Accent 3"/>
    <w:basedOn w:val="Tabel-Normal"/>
    <w:uiPriority w:val="70"/>
    <w:semiHidden/>
    <w:unhideWhenUsed/>
    <w:rsid w:val="007C57A3"/>
    <w:pPr>
      <w:spacing w:line="240" w:lineRule="auto"/>
    </w:pPr>
    <w:rPr>
      <w:color w:val="FFFFFF" w:themeColor="background1"/>
    </w:rPr>
    <w:tblPr>
      <w:tblStyleRowBandSize w:val="1"/>
      <w:tblStyleColBandSize w:val="1"/>
    </w:tblPr>
    <w:tcPr>
      <w:shd w:val="clear" w:color="auto" w:fill="A8C5D2"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0697B"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699BB1"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699BB1" w:themeFill="accent3" w:themeFillShade="BF"/>
      </w:tcPr>
    </w:tblStylePr>
    <w:tblStylePr w:type="band1Vert">
      <w:tblPr/>
      <w:tcPr>
        <w:tcBorders>
          <w:top w:val="nil"/>
          <w:left w:val="nil"/>
          <w:bottom w:val="nil"/>
          <w:right w:val="nil"/>
          <w:insideH w:val="nil"/>
          <w:insideV w:val="nil"/>
        </w:tcBorders>
        <w:shd w:val="clear" w:color="auto" w:fill="699BB1" w:themeFill="accent3" w:themeFillShade="BF"/>
      </w:tcPr>
    </w:tblStylePr>
    <w:tblStylePr w:type="band1Horz">
      <w:tblPr/>
      <w:tcPr>
        <w:tcBorders>
          <w:top w:val="nil"/>
          <w:left w:val="nil"/>
          <w:bottom w:val="nil"/>
          <w:right w:val="nil"/>
          <w:insideH w:val="nil"/>
          <w:insideV w:val="nil"/>
        </w:tcBorders>
        <w:shd w:val="clear" w:color="auto" w:fill="699BB1" w:themeFill="accent3" w:themeFillShade="BF"/>
      </w:tcPr>
    </w:tblStylePr>
  </w:style>
  <w:style w:type="table" w:styleId="Mrkliste-fremhvningsfarve4">
    <w:name w:val="Dark List Accent 4"/>
    <w:basedOn w:val="Tabel-Normal"/>
    <w:uiPriority w:val="70"/>
    <w:semiHidden/>
    <w:unhideWhenUsed/>
    <w:rsid w:val="007C57A3"/>
    <w:pPr>
      <w:spacing w:line="240" w:lineRule="auto"/>
    </w:pPr>
    <w:rPr>
      <w:color w:val="FFFFFF" w:themeColor="background1"/>
    </w:rPr>
    <w:tblPr>
      <w:tblStyleRowBandSize w:val="1"/>
      <w:tblStyleColBandSize w:val="1"/>
    </w:tblPr>
    <w:tcPr>
      <w:shd w:val="clear" w:color="auto" w:fill="CBDCE4"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9778D"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83ABBF"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83ABBF" w:themeFill="accent4" w:themeFillShade="BF"/>
      </w:tcPr>
    </w:tblStylePr>
    <w:tblStylePr w:type="band1Vert">
      <w:tblPr/>
      <w:tcPr>
        <w:tcBorders>
          <w:top w:val="nil"/>
          <w:left w:val="nil"/>
          <w:bottom w:val="nil"/>
          <w:right w:val="nil"/>
          <w:insideH w:val="nil"/>
          <w:insideV w:val="nil"/>
        </w:tcBorders>
        <w:shd w:val="clear" w:color="auto" w:fill="83ABBF" w:themeFill="accent4" w:themeFillShade="BF"/>
      </w:tcPr>
    </w:tblStylePr>
    <w:tblStylePr w:type="band1Horz">
      <w:tblPr/>
      <w:tcPr>
        <w:tcBorders>
          <w:top w:val="nil"/>
          <w:left w:val="nil"/>
          <w:bottom w:val="nil"/>
          <w:right w:val="nil"/>
          <w:insideH w:val="nil"/>
          <w:insideV w:val="nil"/>
        </w:tcBorders>
        <w:shd w:val="clear" w:color="auto" w:fill="83ABBF" w:themeFill="accent4" w:themeFillShade="BF"/>
      </w:tcPr>
    </w:tblStylePr>
  </w:style>
  <w:style w:type="table" w:styleId="Mrkliste-fremhvningsfarve5">
    <w:name w:val="Dark List Accent 5"/>
    <w:basedOn w:val="Tabel-Normal"/>
    <w:uiPriority w:val="70"/>
    <w:semiHidden/>
    <w:unhideWhenUsed/>
    <w:rsid w:val="007C57A3"/>
    <w:pPr>
      <w:spacing w:line="240" w:lineRule="auto"/>
    </w:pPr>
    <w:rPr>
      <w:color w:val="FFFFFF" w:themeColor="background1"/>
    </w:rPr>
    <w:tblPr>
      <w:tblStyleRowBandSize w:val="1"/>
      <w:tblStyleColBandSize w:val="1"/>
    </w:tblPr>
    <w:tcPr>
      <w:shd w:val="clear" w:color="auto" w:fill="DCE8ED"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D8096"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90B6C6"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90B6C6" w:themeFill="accent5" w:themeFillShade="BF"/>
      </w:tcPr>
    </w:tblStylePr>
    <w:tblStylePr w:type="band1Vert">
      <w:tblPr/>
      <w:tcPr>
        <w:tcBorders>
          <w:top w:val="nil"/>
          <w:left w:val="nil"/>
          <w:bottom w:val="nil"/>
          <w:right w:val="nil"/>
          <w:insideH w:val="nil"/>
          <w:insideV w:val="nil"/>
        </w:tcBorders>
        <w:shd w:val="clear" w:color="auto" w:fill="90B6C6" w:themeFill="accent5" w:themeFillShade="BF"/>
      </w:tcPr>
    </w:tblStylePr>
    <w:tblStylePr w:type="band1Horz">
      <w:tblPr/>
      <w:tcPr>
        <w:tcBorders>
          <w:top w:val="nil"/>
          <w:left w:val="nil"/>
          <w:bottom w:val="nil"/>
          <w:right w:val="nil"/>
          <w:insideH w:val="nil"/>
          <w:insideV w:val="nil"/>
        </w:tcBorders>
        <w:shd w:val="clear" w:color="auto" w:fill="90B6C6" w:themeFill="accent5" w:themeFillShade="BF"/>
      </w:tcPr>
    </w:tblStylePr>
  </w:style>
  <w:style w:type="table" w:styleId="Mrkliste-fremhvningsfarve6">
    <w:name w:val="Dark List Accent 6"/>
    <w:basedOn w:val="Tabel-Normal"/>
    <w:uiPriority w:val="70"/>
    <w:semiHidden/>
    <w:unhideWhenUsed/>
    <w:rsid w:val="007C57A3"/>
    <w:pPr>
      <w:spacing w:line="240" w:lineRule="auto"/>
    </w:pPr>
    <w:rPr>
      <w:color w:val="FFFFFF" w:themeColor="background1"/>
    </w:rPr>
    <w:tblPr>
      <w:tblStyleRowBandSize w:val="1"/>
      <w:tblStyleColBandSize w:val="1"/>
    </w:tblPr>
    <w:tcPr>
      <w:shd w:val="clear" w:color="auto" w:fill="EEF3F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3819D"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EBACC"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EBACC" w:themeFill="accent6" w:themeFillShade="BF"/>
      </w:tcPr>
    </w:tblStylePr>
    <w:tblStylePr w:type="band1Vert">
      <w:tblPr/>
      <w:tcPr>
        <w:tcBorders>
          <w:top w:val="nil"/>
          <w:left w:val="nil"/>
          <w:bottom w:val="nil"/>
          <w:right w:val="nil"/>
          <w:insideH w:val="nil"/>
          <w:insideV w:val="nil"/>
        </w:tcBorders>
        <w:shd w:val="clear" w:color="auto" w:fill="9EBACC" w:themeFill="accent6" w:themeFillShade="BF"/>
      </w:tcPr>
    </w:tblStylePr>
    <w:tblStylePr w:type="band1Horz">
      <w:tblPr/>
      <w:tcPr>
        <w:tcBorders>
          <w:top w:val="nil"/>
          <w:left w:val="nil"/>
          <w:bottom w:val="nil"/>
          <w:right w:val="nil"/>
          <w:insideH w:val="nil"/>
          <w:insideV w:val="nil"/>
        </w:tcBorders>
        <w:shd w:val="clear" w:color="auto" w:fill="9EBACC" w:themeFill="accent6" w:themeFillShade="BF"/>
      </w:tcPr>
    </w:tblStylePr>
  </w:style>
  <w:style w:type="paragraph" w:styleId="Dato">
    <w:name w:val="Date"/>
    <w:basedOn w:val="Normal"/>
    <w:next w:val="Normal"/>
    <w:link w:val="DatoTegn"/>
    <w:uiPriority w:val="99"/>
    <w:semiHidden/>
    <w:unhideWhenUsed/>
    <w:rsid w:val="007C57A3"/>
    <w:pPr>
      <w:spacing w:after="0"/>
    </w:pPr>
  </w:style>
  <w:style w:type="character" w:customStyle="1" w:styleId="DatoTegn">
    <w:name w:val="Dato Tegn"/>
    <w:basedOn w:val="Standardskrifttypeiafsnit"/>
    <w:link w:val="Dato"/>
    <w:uiPriority w:val="99"/>
    <w:semiHidden/>
    <w:rsid w:val="007C57A3"/>
    <w:rPr>
      <w:lang w:val="da-DK"/>
    </w:rPr>
  </w:style>
  <w:style w:type="paragraph" w:styleId="Dokumentoversigt">
    <w:name w:val="Document Map"/>
    <w:basedOn w:val="Normal"/>
    <w:link w:val="DokumentoversigtTegn"/>
    <w:uiPriority w:val="99"/>
    <w:semiHidden/>
    <w:unhideWhenUsed/>
    <w:rsid w:val="007C57A3"/>
    <w:pPr>
      <w:spacing w:after="0" w:line="240" w:lineRule="auto"/>
    </w:pPr>
    <w:rPr>
      <w:rFonts w:cs="Arial"/>
      <w:sz w:val="16"/>
      <w:szCs w:val="16"/>
    </w:rPr>
  </w:style>
  <w:style w:type="character" w:customStyle="1" w:styleId="DokumentoversigtTegn">
    <w:name w:val="Dokumentoversigt Tegn"/>
    <w:basedOn w:val="Standardskrifttypeiafsnit"/>
    <w:link w:val="Dokumentoversigt"/>
    <w:uiPriority w:val="99"/>
    <w:semiHidden/>
    <w:rsid w:val="007C57A3"/>
    <w:rPr>
      <w:rFonts w:cs="Arial"/>
      <w:sz w:val="16"/>
      <w:szCs w:val="16"/>
      <w:lang w:val="da-DK"/>
    </w:rPr>
  </w:style>
  <w:style w:type="paragraph" w:styleId="Mailsignatur">
    <w:name w:val="E-mail Signature"/>
    <w:basedOn w:val="Normal"/>
    <w:link w:val="MailsignaturTegn"/>
    <w:uiPriority w:val="99"/>
    <w:semiHidden/>
    <w:unhideWhenUsed/>
    <w:rsid w:val="007C57A3"/>
    <w:pPr>
      <w:spacing w:after="0" w:line="240" w:lineRule="auto"/>
    </w:pPr>
  </w:style>
  <w:style w:type="character" w:customStyle="1" w:styleId="MailsignaturTegn">
    <w:name w:val="Mailsignatur Tegn"/>
    <w:basedOn w:val="Standardskrifttypeiafsnit"/>
    <w:link w:val="Mailsignatur"/>
    <w:uiPriority w:val="99"/>
    <w:semiHidden/>
    <w:rsid w:val="007C57A3"/>
    <w:rPr>
      <w:lang w:val="da-DK"/>
    </w:rPr>
  </w:style>
  <w:style w:type="character" w:styleId="Fremhv">
    <w:name w:val="Emphasis"/>
    <w:basedOn w:val="Standardskrifttypeiafsnit"/>
    <w:uiPriority w:val="8"/>
    <w:semiHidden/>
    <w:rsid w:val="007C57A3"/>
    <w:rPr>
      <w:i/>
      <w:iCs/>
      <w:lang w:val="da-DK"/>
    </w:rPr>
  </w:style>
  <w:style w:type="character" w:styleId="Slutnotehenvisning">
    <w:name w:val="endnote reference"/>
    <w:basedOn w:val="Standardskrifttypeiafsnit"/>
    <w:uiPriority w:val="13"/>
    <w:semiHidden/>
    <w:unhideWhenUsed/>
    <w:rsid w:val="007C57A3"/>
    <w:rPr>
      <w:vertAlign w:val="superscript"/>
      <w:lang w:val="da-DK"/>
    </w:rPr>
  </w:style>
  <w:style w:type="paragraph" w:styleId="Slutnotetekst">
    <w:name w:val="endnote text"/>
    <w:basedOn w:val="Normal"/>
    <w:link w:val="SlutnotetekstTegn"/>
    <w:uiPriority w:val="13"/>
    <w:semiHidden/>
    <w:unhideWhenUsed/>
    <w:rsid w:val="006D3A37"/>
    <w:pPr>
      <w:spacing w:after="0" w:line="240" w:lineRule="auto"/>
    </w:pPr>
    <w:rPr>
      <w:sz w:val="14"/>
    </w:rPr>
  </w:style>
  <w:style w:type="character" w:customStyle="1" w:styleId="SlutnotetekstTegn">
    <w:name w:val="Slutnotetekst Tegn"/>
    <w:basedOn w:val="Standardskrifttypeiafsnit"/>
    <w:link w:val="Slutnotetekst"/>
    <w:uiPriority w:val="13"/>
    <w:semiHidden/>
    <w:rsid w:val="006D3A37"/>
    <w:rPr>
      <w:sz w:val="14"/>
      <w:lang w:val="da-DK"/>
    </w:rPr>
  </w:style>
  <w:style w:type="paragraph" w:styleId="Modtageradresse">
    <w:name w:val="envelope address"/>
    <w:basedOn w:val="Normal"/>
    <w:uiPriority w:val="10"/>
    <w:rsid w:val="004011B9"/>
    <w:pPr>
      <w:spacing w:before="560" w:after="0" w:line="260" w:lineRule="atLeast"/>
      <w:contextualSpacing/>
    </w:pPr>
    <w:rPr>
      <w:rFonts w:eastAsiaTheme="majorEastAsia" w:cstheme="majorBidi"/>
      <w:szCs w:val="24"/>
    </w:rPr>
  </w:style>
  <w:style w:type="paragraph" w:styleId="Afsenderadresse">
    <w:name w:val="envelope return"/>
    <w:basedOn w:val="Normal"/>
    <w:uiPriority w:val="10"/>
    <w:semiHidden/>
    <w:rsid w:val="007C57A3"/>
    <w:pPr>
      <w:spacing w:after="0" w:line="240" w:lineRule="auto"/>
    </w:pPr>
    <w:rPr>
      <w:rFonts w:eastAsiaTheme="majorEastAsia" w:cs="Arial"/>
    </w:rPr>
  </w:style>
  <w:style w:type="character" w:styleId="BesgtLink">
    <w:name w:val="FollowedHyperlink"/>
    <w:basedOn w:val="Standardskrifttypeiafsnit"/>
    <w:uiPriority w:val="13"/>
    <w:semiHidden/>
    <w:unhideWhenUsed/>
    <w:rsid w:val="007C57A3"/>
    <w:rPr>
      <w:color w:val="787878" w:themeColor="followedHyperlink"/>
      <w:u w:val="single"/>
      <w:lang w:val="da-DK"/>
    </w:rPr>
  </w:style>
  <w:style w:type="character" w:styleId="Fodnotehenvisning">
    <w:name w:val="footnote reference"/>
    <w:basedOn w:val="Standardskrifttypeiafsnit"/>
    <w:uiPriority w:val="13"/>
    <w:semiHidden/>
    <w:unhideWhenUsed/>
    <w:rsid w:val="007C57A3"/>
    <w:rPr>
      <w:vertAlign w:val="superscript"/>
      <w:lang w:val="da-DK"/>
    </w:rPr>
  </w:style>
  <w:style w:type="paragraph" w:styleId="Fodnotetekst">
    <w:name w:val="footnote text"/>
    <w:basedOn w:val="Normal"/>
    <w:link w:val="FodnotetekstTegn"/>
    <w:uiPriority w:val="13"/>
    <w:semiHidden/>
    <w:rsid w:val="006D3A37"/>
    <w:pPr>
      <w:spacing w:after="0" w:line="240" w:lineRule="auto"/>
    </w:pPr>
    <w:rPr>
      <w:sz w:val="14"/>
    </w:rPr>
  </w:style>
  <w:style w:type="character" w:customStyle="1" w:styleId="FodnotetekstTegn">
    <w:name w:val="Fodnotetekst Tegn"/>
    <w:basedOn w:val="Standardskrifttypeiafsnit"/>
    <w:link w:val="Fodnotetekst"/>
    <w:uiPriority w:val="13"/>
    <w:semiHidden/>
    <w:rsid w:val="006D3A37"/>
    <w:rPr>
      <w:sz w:val="14"/>
      <w:lang w:val="da-DK"/>
    </w:rPr>
  </w:style>
  <w:style w:type="table" w:styleId="Gittertabel1-lys">
    <w:name w:val="Grid Table 1 Light"/>
    <w:basedOn w:val="Tabel-Normal"/>
    <w:uiPriority w:val="46"/>
    <w:rsid w:val="007C57A3"/>
    <w:pPr>
      <w:spacing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ittertabel1-lys-farve1">
    <w:name w:val="Grid Table 1 Light Accent 1"/>
    <w:basedOn w:val="Tabel-Normal"/>
    <w:uiPriority w:val="46"/>
    <w:rsid w:val="007C57A3"/>
    <w:pPr>
      <w:spacing w:line="240" w:lineRule="auto"/>
    </w:pPr>
    <w:tblPr>
      <w:tblStyleRowBandSize w:val="1"/>
      <w:tblStyleColBandSize w:val="1"/>
      <w:tblBorders>
        <w:top w:val="single" w:sz="4" w:space="0" w:color="FFF499" w:themeColor="accent1" w:themeTint="66"/>
        <w:left w:val="single" w:sz="4" w:space="0" w:color="FFF499" w:themeColor="accent1" w:themeTint="66"/>
        <w:bottom w:val="single" w:sz="4" w:space="0" w:color="FFF499" w:themeColor="accent1" w:themeTint="66"/>
        <w:right w:val="single" w:sz="4" w:space="0" w:color="FFF499" w:themeColor="accent1" w:themeTint="66"/>
        <w:insideH w:val="single" w:sz="4" w:space="0" w:color="FFF499" w:themeColor="accent1" w:themeTint="66"/>
        <w:insideV w:val="single" w:sz="4" w:space="0" w:color="FFF499" w:themeColor="accent1" w:themeTint="66"/>
      </w:tblBorders>
    </w:tblPr>
    <w:tblStylePr w:type="firstRow">
      <w:rPr>
        <w:b/>
        <w:bCs/>
      </w:rPr>
      <w:tblPr/>
      <w:tcPr>
        <w:tcBorders>
          <w:bottom w:val="single" w:sz="12" w:space="0" w:color="FFEF66" w:themeColor="accent1" w:themeTint="99"/>
        </w:tcBorders>
      </w:tcPr>
    </w:tblStylePr>
    <w:tblStylePr w:type="lastRow">
      <w:rPr>
        <w:b/>
        <w:bCs/>
      </w:rPr>
      <w:tblPr/>
      <w:tcPr>
        <w:tcBorders>
          <w:top w:val="double" w:sz="2" w:space="0" w:color="FFEF66" w:themeColor="accent1" w:themeTint="99"/>
        </w:tcBorders>
      </w:tcPr>
    </w:tblStylePr>
    <w:tblStylePr w:type="firstCol">
      <w:rPr>
        <w:b/>
        <w:bCs/>
      </w:rPr>
    </w:tblStylePr>
    <w:tblStylePr w:type="lastCol">
      <w:rPr>
        <w:b/>
        <w:bCs/>
      </w:rPr>
    </w:tblStylePr>
  </w:style>
  <w:style w:type="table" w:styleId="Gittertabel1-lys-farve2">
    <w:name w:val="Grid Table 1 Light Accent 2"/>
    <w:basedOn w:val="Tabel-Normal"/>
    <w:uiPriority w:val="46"/>
    <w:rsid w:val="007C57A3"/>
    <w:pPr>
      <w:spacing w:line="240" w:lineRule="auto"/>
    </w:pPr>
    <w:tblPr>
      <w:tblStyleRowBandSize w:val="1"/>
      <w:tblStyleColBandSize w:val="1"/>
      <w:tblBorders>
        <w:top w:val="single" w:sz="4" w:space="0" w:color="C9C9C9" w:themeColor="accent2" w:themeTint="66"/>
        <w:left w:val="single" w:sz="4" w:space="0" w:color="C9C9C9" w:themeColor="accent2" w:themeTint="66"/>
        <w:bottom w:val="single" w:sz="4" w:space="0" w:color="C9C9C9" w:themeColor="accent2" w:themeTint="66"/>
        <w:right w:val="single" w:sz="4" w:space="0" w:color="C9C9C9" w:themeColor="accent2" w:themeTint="66"/>
        <w:insideH w:val="single" w:sz="4" w:space="0" w:color="C9C9C9" w:themeColor="accent2" w:themeTint="66"/>
        <w:insideV w:val="single" w:sz="4" w:space="0" w:color="C9C9C9" w:themeColor="accent2" w:themeTint="66"/>
      </w:tblBorders>
    </w:tblPr>
    <w:tblStylePr w:type="firstRow">
      <w:rPr>
        <w:b/>
        <w:bCs/>
      </w:rPr>
      <w:tblPr/>
      <w:tcPr>
        <w:tcBorders>
          <w:bottom w:val="single" w:sz="12" w:space="0" w:color="AEAEAE" w:themeColor="accent2" w:themeTint="99"/>
        </w:tcBorders>
      </w:tcPr>
    </w:tblStylePr>
    <w:tblStylePr w:type="lastRow">
      <w:rPr>
        <w:b/>
        <w:bCs/>
      </w:rPr>
      <w:tblPr/>
      <w:tcPr>
        <w:tcBorders>
          <w:top w:val="double" w:sz="2" w:space="0" w:color="AEAEAE" w:themeColor="accent2" w:themeTint="99"/>
        </w:tcBorders>
      </w:tcPr>
    </w:tblStylePr>
    <w:tblStylePr w:type="firstCol">
      <w:rPr>
        <w:b/>
        <w:bCs/>
      </w:rPr>
    </w:tblStylePr>
    <w:tblStylePr w:type="lastCol">
      <w:rPr>
        <w:b/>
        <w:bCs/>
      </w:rPr>
    </w:tblStylePr>
  </w:style>
  <w:style w:type="table" w:styleId="Gittertabel1-lys-farve3">
    <w:name w:val="Grid Table 1 Light Accent 3"/>
    <w:basedOn w:val="Tabel-Normal"/>
    <w:uiPriority w:val="46"/>
    <w:rsid w:val="007C57A3"/>
    <w:pPr>
      <w:spacing w:line="240" w:lineRule="auto"/>
    </w:pPr>
    <w:tblPr>
      <w:tblStyleRowBandSize w:val="1"/>
      <w:tblStyleColBandSize w:val="1"/>
      <w:tblBorders>
        <w:top w:val="single" w:sz="4" w:space="0" w:color="DCE7ED" w:themeColor="accent3" w:themeTint="66"/>
        <w:left w:val="single" w:sz="4" w:space="0" w:color="DCE7ED" w:themeColor="accent3" w:themeTint="66"/>
        <w:bottom w:val="single" w:sz="4" w:space="0" w:color="DCE7ED" w:themeColor="accent3" w:themeTint="66"/>
        <w:right w:val="single" w:sz="4" w:space="0" w:color="DCE7ED" w:themeColor="accent3" w:themeTint="66"/>
        <w:insideH w:val="single" w:sz="4" w:space="0" w:color="DCE7ED" w:themeColor="accent3" w:themeTint="66"/>
        <w:insideV w:val="single" w:sz="4" w:space="0" w:color="DCE7ED" w:themeColor="accent3" w:themeTint="66"/>
      </w:tblBorders>
    </w:tblPr>
    <w:tblStylePr w:type="firstRow">
      <w:rPr>
        <w:b/>
        <w:bCs/>
      </w:rPr>
      <w:tblPr/>
      <w:tcPr>
        <w:tcBorders>
          <w:bottom w:val="single" w:sz="12" w:space="0" w:color="CADCE4" w:themeColor="accent3" w:themeTint="99"/>
        </w:tcBorders>
      </w:tcPr>
    </w:tblStylePr>
    <w:tblStylePr w:type="lastRow">
      <w:rPr>
        <w:b/>
        <w:bCs/>
      </w:rPr>
      <w:tblPr/>
      <w:tcPr>
        <w:tcBorders>
          <w:top w:val="double" w:sz="2" w:space="0" w:color="CADCE4" w:themeColor="accent3" w:themeTint="99"/>
        </w:tcBorders>
      </w:tcPr>
    </w:tblStylePr>
    <w:tblStylePr w:type="firstCol">
      <w:rPr>
        <w:b/>
        <w:bCs/>
      </w:rPr>
    </w:tblStylePr>
    <w:tblStylePr w:type="lastCol">
      <w:rPr>
        <w:b/>
        <w:bCs/>
      </w:rPr>
    </w:tblStylePr>
  </w:style>
  <w:style w:type="table" w:styleId="Gittertabel1-lys-farve4">
    <w:name w:val="Grid Table 1 Light Accent 4"/>
    <w:basedOn w:val="Tabel-Normal"/>
    <w:uiPriority w:val="46"/>
    <w:rsid w:val="007C57A3"/>
    <w:pPr>
      <w:spacing w:line="240" w:lineRule="auto"/>
    </w:pPr>
    <w:tblPr>
      <w:tblStyleRowBandSize w:val="1"/>
      <w:tblStyleColBandSize w:val="1"/>
      <w:tblBorders>
        <w:top w:val="single" w:sz="4" w:space="0" w:color="EAF1F4" w:themeColor="accent4" w:themeTint="66"/>
        <w:left w:val="single" w:sz="4" w:space="0" w:color="EAF1F4" w:themeColor="accent4" w:themeTint="66"/>
        <w:bottom w:val="single" w:sz="4" w:space="0" w:color="EAF1F4" w:themeColor="accent4" w:themeTint="66"/>
        <w:right w:val="single" w:sz="4" w:space="0" w:color="EAF1F4" w:themeColor="accent4" w:themeTint="66"/>
        <w:insideH w:val="single" w:sz="4" w:space="0" w:color="EAF1F4" w:themeColor="accent4" w:themeTint="66"/>
        <w:insideV w:val="single" w:sz="4" w:space="0" w:color="EAF1F4" w:themeColor="accent4" w:themeTint="66"/>
      </w:tblBorders>
    </w:tblPr>
    <w:tblStylePr w:type="firstRow">
      <w:rPr>
        <w:b/>
        <w:bCs/>
      </w:rPr>
      <w:tblPr/>
      <w:tcPr>
        <w:tcBorders>
          <w:bottom w:val="single" w:sz="12" w:space="0" w:color="DFE9EE" w:themeColor="accent4" w:themeTint="99"/>
        </w:tcBorders>
      </w:tcPr>
    </w:tblStylePr>
    <w:tblStylePr w:type="lastRow">
      <w:rPr>
        <w:b/>
        <w:bCs/>
      </w:rPr>
      <w:tblPr/>
      <w:tcPr>
        <w:tcBorders>
          <w:top w:val="double" w:sz="2" w:space="0" w:color="DFE9EE" w:themeColor="accent4" w:themeTint="99"/>
        </w:tcBorders>
      </w:tcPr>
    </w:tblStylePr>
    <w:tblStylePr w:type="firstCol">
      <w:rPr>
        <w:b/>
        <w:bCs/>
      </w:rPr>
    </w:tblStylePr>
    <w:tblStylePr w:type="lastCol">
      <w:rPr>
        <w:b/>
        <w:bCs/>
      </w:rPr>
    </w:tblStylePr>
  </w:style>
  <w:style w:type="table" w:styleId="Gittertabel1-lys-farve5">
    <w:name w:val="Grid Table 1 Light Accent 5"/>
    <w:basedOn w:val="Tabel-Normal"/>
    <w:uiPriority w:val="46"/>
    <w:rsid w:val="007C57A3"/>
    <w:pPr>
      <w:spacing w:line="240" w:lineRule="auto"/>
    </w:pPr>
    <w:tblPr>
      <w:tblStyleRowBandSize w:val="1"/>
      <w:tblStyleColBandSize w:val="1"/>
      <w:tblBorders>
        <w:top w:val="single" w:sz="4" w:space="0" w:color="F0F5F7" w:themeColor="accent5" w:themeTint="66"/>
        <w:left w:val="single" w:sz="4" w:space="0" w:color="F0F5F7" w:themeColor="accent5" w:themeTint="66"/>
        <w:bottom w:val="single" w:sz="4" w:space="0" w:color="F0F5F7" w:themeColor="accent5" w:themeTint="66"/>
        <w:right w:val="single" w:sz="4" w:space="0" w:color="F0F5F7" w:themeColor="accent5" w:themeTint="66"/>
        <w:insideH w:val="single" w:sz="4" w:space="0" w:color="F0F5F7" w:themeColor="accent5" w:themeTint="66"/>
        <w:insideV w:val="single" w:sz="4" w:space="0" w:color="F0F5F7" w:themeColor="accent5" w:themeTint="66"/>
      </w:tblBorders>
    </w:tblPr>
    <w:tblStylePr w:type="firstRow">
      <w:rPr>
        <w:b/>
        <w:bCs/>
      </w:rPr>
      <w:tblPr/>
      <w:tcPr>
        <w:tcBorders>
          <w:bottom w:val="single" w:sz="12" w:space="0" w:color="E9F1F4" w:themeColor="accent5" w:themeTint="99"/>
        </w:tcBorders>
      </w:tcPr>
    </w:tblStylePr>
    <w:tblStylePr w:type="lastRow">
      <w:rPr>
        <w:b/>
        <w:bCs/>
      </w:rPr>
      <w:tblPr/>
      <w:tcPr>
        <w:tcBorders>
          <w:top w:val="double" w:sz="2" w:space="0" w:color="E9F1F4" w:themeColor="accent5" w:themeTint="99"/>
        </w:tcBorders>
      </w:tcPr>
    </w:tblStylePr>
    <w:tblStylePr w:type="firstCol">
      <w:rPr>
        <w:b/>
        <w:bCs/>
      </w:rPr>
    </w:tblStylePr>
    <w:tblStylePr w:type="lastCol">
      <w:rPr>
        <w:b/>
        <w:bCs/>
      </w:rPr>
    </w:tblStylePr>
  </w:style>
  <w:style w:type="table" w:styleId="Gittertabel1-lys-farve6">
    <w:name w:val="Grid Table 1 Light Accent 6"/>
    <w:basedOn w:val="Tabel-Normal"/>
    <w:uiPriority w:val="46"/>
    <w:rsid w:val="007C57A3"/>
    <w:pPr>
      <w:spacing w:line="240" w:lineRule="auto"/>
    </w:pPr>
    <w:tblPr>
      <w:tblStyleRowBandSize w:val="1"/>
      <w:tblStyleColBandSize w:val="1"/>
      <w:tblBorders>
        <w:top w:val="single" w:sz="4" w:space="0" w:color="F8FAFB" w:themeColor="accent6" w:themeTint="66"/>
        <w:left w:val="single" w:sz="4" w:space="0" w:color="F8FAFB" w:themeColor="accent6" w:themeTint="66"/>
        <w:bottom w:val="single" w:sz="4" w:space="0" w:color="F8FAFB" w:themeColor="accent6" w:themeTint="66"/>
        <w:right w:val="single" w:sz="4" w:space="0" w:color="F8FAFB" w:themeColor="accent6" w:themeTint="66"/>
        <w:insideH w:val="single" w:sz="4" w:space="0" w:color="F8FAFB" w:themeColor="accent6" w:themeTint="66"/>
        <w:insideV w:val="single" w:sz="4" w:space="0" w:color="F8FAFB" w:themeColor="accent6" w:themeTint="66"/>
      </w:tblBorders>
    </w:tblPr>
    <w:tblStylePr w:type="firstRow">
      <w:rPr>
        <w:b/>
        <w:bCs/>
      </w:rPr>
      <w:tblPr/>
      <w:tcPr>
        <w:tcBorders>
          <w:bottom w:val="single" w:sz="12" w:space="0" w:color="F4F7F9" w:themeColor="accent6" w:themeTint="99"/>
        </w:tcBorders>
      </w:tcPr>
    </w:tblStylePr>
    <w:tblStylePr w:type="lastRow">
      <w:rPr>
        <w:b/>
        <w:bCs/>
      </w:rPr>
      <w:tblPr/>
      <w:tcPr>
        <w:tcBorders>
          <w:top w:val="double" w:sz="2" w:space="0" w:color="F4F7F9" w:themeColor="accent6" w:themeTint="99"/>
        </w:tcBorders>
      </w:tcPr>
    </w:tblStylePr>
    <w:tblStylePr w:type="firstCol">
      <w:rPr>
        <w:b/>
        <w:bCs/>
      </w:rPr>
    </w:tblStylePr>
    <w:tblStylePr w:type="lastCol">
      <w:rPr>
        <w:b/>
        <w:bCs/>
      </w:rPr>
    </w:tblStylePr>
  </w:style>
  <w:style w:type="table" w:styleId="Gittertabel2">
    <w:name w:val="Grid Table 2"/>
    <w:basedOn w:val="Tabel-Normal"/>
    <w:uiPriority w:val="47"/>
    <w:rsid w:val="007C57A3"/>
    <w:pPr>
      <w:spacing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ittertabel2-farve1">
    <w:name w:val="Grid Table 2 Accent 1"/>
    <w:basedOn w:val="Tabel-Normal"/>
    <w:uiPriority w:val="47"/>
    <w:rsid w:val="007C57A3"/>
    <w:pPr>
      <w:spacing w:line="240" w:lineRule="auto"/>
    </w:pPr>
    <w:tblPr>
      <w:tblStyleRowBandSize w:val="1"/>
      <w:tblStyleColBandSize w:val="1"/>
      <w:tblBorders>
        <w:top w:val="single" w:sz="2" w:space="0" w:color="FFEF66" w:themeColor="accent1" w:themeTint="99"/>
        <w:bottom w:val="single" w:sz="2" w:space="0" w:color="FFEF66" w:themeColor="accent1" w:themeTint="99"/>
        <w:insideH w:val="single" w:sz="2" w:space="0" w:color="FFEF66" w:themeColor="accent1" w:themeTint="99"/>
        <w:insideV w:val="single" w:sz="2" w:space="0" w:color="FFEF66" w:themeColor="accent1" w:themeTint="99"/>
      </w:tblBorders>
    </w:tblPr>
    <w:tblStylePr w:type="firstRow">
      <w:rPr>
        <w:b/>
        <w:bCs/>
      </w:rPr>
      <w:tblPr/>
      <w:tcPr>
        <w:tcBorders>
          <w:top w:val="nil"/>
          <w:bottom w:val="single" w:sz="12" w:space="0" w:color="FFEF66" w:themeColor="accent1" w:themeTint="99"/>
          <w:insideH w:val="nil"/>
          <w:insideV w:val="nil"/>
        </w:tcBorders>
        <w:shd w:val="clear" w:color="auto" w:fill="FFFFFF" w:themeFill="background1"/>
      </w:tcPr>
    </w:tblStylePr>
    <w:tblStylePr w:type="lastRow">
      <w:rPr>
        <w:b/>
        <w:bCs/>
      </w:rPr>
      <w:tblPr/>
      <w:tcPr>
        <w:tcBorders>
          <w:top w:val="double" w:sz="2" w:space="0" w:color="FFEF66"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9CC" w:themeFill="accent1" w:themeFillTint="33"/>
      </w:tcPr>
    </w:tblStylePr>
    <w:tblStylePr w:type="band1Horz">
      <w:tblPr/>
      <w:tcPr>
        <w:shd w:val="clear" w:color="auto" w:fill="FFF9CC" w:themeFill="accent1" w:themeFillTint="33"/>
      </w:tcPr>
    </w:tblStylePr>
  </w:style>
  <w:style w:type="table" w:styleId="Gittertabel2-farve2">
    <w:name w:val="Grid Table 2 Accent 2"/>
    <w:basedOn w:val="Tabel-Normal"/>
    <w:uiPriority w:val="47"/>
    <w:rsid w:val="007C57A3"/>
    <w:pPr>
      <w:spacing w:line="240" w:lineRule="auto"/>
    </w:pPr>
    <w:tblPr>
      <w:tblStyleRowBandSize w:val="1"/>
      <w:tblStyleColBandSize w:val="1"/>
      <w:tblBorders>
        <w:top w:val="single" w:sz="2" w:space="0" w:color="AEAEAE" w:themeColor="accent2" w:themeTint="99"/>
        <w:bottom w:val="single" w:sz="2" w:space="0" w:color="AEAEAE" w:themeColor="accent2" w:themeTint="99"/>
        <w:insideH w:val="single" w:sz="2" w:space="0" w:color="AEAEAE" w:themeColor="accent2" w:themeTint="99"/>
        <w:insideV w:val="single" w:sz="2" w:space="0" w:color="AEAEAE" w:themeColor="accent2" w:themeTint="99"/>
      </w:tblBorders>
    </w:tblPr>
    <w:tblStylePr w:type="firstRow">
      <w:rPr>
        <w:b/>
        <w:bCs/>
      </w:rPr>
      <w:tblPr/>
      <w:tcPr>
        <w:tcBorders>
          <w:top w:val="nil"/>
          <w:bottom w:val="single" w:sz="12" w:space="0" w:color="AEAEAE" w:themeColor="accent2" w:themeTint="99"/>
          <w:insideH w:val="nil"/>
          <w:insideV w:val="nil"/>
        </w:tcBorders>
        <w:shd w:val="clear" w:color="auto" w:fill="FFFFFF" w:themeFill="background1"/>
      </w:tcPr>
    </w:tblStylePr>
    <w:tblStylePr w:type="lastRow">
      <w:rPr>
        <w:b/>
        <w:bCs/>
      </w:rPr>
      <w:tblPr/>
      <w:tcPr>
        <w:tcBorders>
          <w:top w:val="double" w:sz="2" w:space="0" w:color="AEAEAE"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4E4E4" w:themeFill="accent2" w:themeFillTint="33"/>
      </w:tcPr>
    </w:tblStylePr>
    <w:tblStylePr w:type="band1Horz">
      <w:tblPr/>
      <w:tcPr>
        <w:shd w:val="clear" w:color="auto" w:fill="E4E4E4" w:themeFill="accent2" w:themeFillTint="33"/>
      </w:tcPr>
    </w:tblStylePr>
  </w:style>
  <w:style w:type="table" w:styleId="Gittertabel2-farve3">
    <w:name w:val="Grid Table 2 Accent 3"/>
    <w:basedOn w:val="Tabel-Normal"/>
    <w:uiPriority w:val="47"/>
    <w:rsid w:val="007C57A3"/>
    <w:pPr>
      <w:spacing w:line="240" w:lineRule="auto"/>
    </w:pPr>
    <w:tblPr>
      <w:tblStyleRowBandSize w:val="1"/>
      <w:tblStyleColBandSize w:val="1"/>
      <w:tblBorders>
        <w:top w:val="single" w:sz="2" w:space="0" w:color="CADCE4" w:themeColor="accent3" w:themeTint="99"/>
        <w:bottom w:val="single" w:sz="2" w:space="0" w:color="CADCE4" w:themeColor="accent3" w:themeTint="99"/>
        <w:insideH w:val="single" w:sz="2" w:space="0" w:color="CADCE4" w:themeColor="accent3" w:themeTint="99"/>
        <w:insideV w:val="single" w:sz="2" w:space="0" w:color="CADCE4" w:themeColor="accent3" w:themeTint="99"/>
      </w:tblBorders>
    </w:tblPr>
    <w:tblStylePr w:type="firstRow">
      <w:rPr>
        <w:b/>
        <w:bCs/>
      </w:rPr>
      <w:tblPr/>
      <w:tcPr>
        <w:tcBorders>
          <w:top w:val="nil"/>
          <w:bottom w:val="single" w:sz="12" w:space="0" w:color="CADCE4" w:themeColor="accent3" w:themeTint="99"/>
          <w:insideH w:val="nil"/>
          <w:insideV w:val="nil"/>
        </w:tcBorders>
        <w:shd w:val="clear" w:color="auto" w:fill="FFFFFF" w:themeFill="background1"/>
      </w:tcPr>
    </w:tblStylePr>
    <w:tblStylePr w:type="lastRow">
      <w:rPr>
        <w:b/>
        <w:bCs/>
      </w:rPr>
      <w:tblPr/>
      <w:tcPr>
        <w:tcBorders>
          <w:top w:val="double" w:sz="2" w:space="0" w:color="CADCE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DF3F6" w:themeFill="accent3" w:themeFillTint="33"/>
      </w:tcPr>
    </w:tblStylePr>
    <w:tblStylePr w:type="band1Horz">
      <w:tblPr/>
      <w:tcPr>
        <w:shd w:val="clear" w:color="auto" w:fill="EDF3F6" w:themeFill="accent3" w:themeFillTint="33"/>
      </w:tcPr>
    </w:tblStylePr>
  </w:style>
  <w:style w:type="table" w:styleId="Gittertabel2-farve4">
    <w:name w:val="Grid Table 2 Accent 4"/>
    <w:basedOn w:val="Tabel-Normal"/>
    <w:uiPriority w:val="47"/>
    <w:rsid w:val="007C57A3"/>
    <w:pPr>
      <w:spacing w:line="240" w:lineRule="auto"/>
    </w:pPr>
    <w:tblPr>
      <w:tblStyleRowBandSize w:val="1"/>
      <w:tblStyleColBandSize w:val="1"/>
      <w:tblBorders>
        <w:top w:val="single" w:sz="2" w:space="0" w:color="DFE9EE" w:themeColor="accent4" w:themeTint="99"/>
        <w:bottom w:val="single" w:sz="2" w:space="0" w:color="DFE9EE" w:themeColor="accent4" w:themeTint="99"/>
        <w:insideH w:val="single" w:sz="2" w:space="0" w:color="DFE9EE" w:themeColor="accent4" w:themeTint="99"/>
        <w:insideV w:val="single" w:sz="2" w:space="0" w:color="DFE9EE" w:themeColor="accent4" w:themeTint="99"/>
      </w:tblBorders>
    </w:tblPr>
    <w:tblStylePr w:type="firstRow">
      <w:rPr>
        <w:b/>
        <w:bCs/>
      </w:rPr>
      <w:tblPr/>
      <w:tcPr>
        <w:tcBorders>
          <w:top w:val="nil"/>
          <w:bottom w:val="single" w:sz="12" w:space="0" w:color="DFE9EE" w:themeColor="accent4" w:themeTint="99"/>
          <w:insideH w:val="nil"/>
          <w:insideV w:val="nil"/>
        </w:tcBorders>
        <w:shd w:val="clear" w:color="auto" w:fill="FFFFFF" w:themeFill="background1"/>
      </w:tcPr>
    </w:tblStylePr>
    <w:tblStylePr w:type="lastRow">
      <w:rPr>
        <w:b/>
        <w:bCs/>
      </w:rPr>
      <w:tblPr/>
      <w:tcPr>
        <w:tcBorders>
          <w:top w:val="double" w:sz="2" w:space="0" w:color="DFE9E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4F7F9" w:themeFill="accent4" w:themeFillTint="33"/>
      </w:tcPr>
    </w:tblStylePr>
    <w:tblStylePr w:type="band1Horz">
      <w:tblPr/>
      <w:tcPr>
        <w:shd w:val="clear" w:color="auto" w:fill="F4F7F9" w:themeFill="accent4" w:themeFillTint="33"/>
      </w:tcPr>
    </w:tblStylePr>
  </w:style>
  <w:style w:type="table" w:styleId="Gittertabel2-farve5">
    <w:name w:val="Grid Table 2 Accent 5"/>
    <w:basedOn w:val="Tabel-Normal"/>
    <w:uiPriority w:val="47"/>
    <w:rsid w:val="007C57A3"/>
    <w:pPr>
      <w:spacing w:line="240" w:lineRule="auto"/>
    </w:pPr>
    <w:tblPr>
      <w:tblStyleRowBandSize w:val="1"/>
      <w:tblStyleColBandSize w:val="1"/>
      <w:tblBorders>
        <w:top w:val="single" w:sz="2" w:space="0" w:color="E9F1F4" w:themeColor="accent5" w:themeTint="99"/>
        <w:bottom w:val="single" w:sz="2" w:space="0" w:color="E9F1F4" w:themeColor="accent5" w:themeTint="99"/>
        <w:insideH w:val="single" w:sz="2" w:space="0" w:color="E9F1F4" w:themeColor="accent5" w:themeTint="99"/>
        <w:insideV w:val="single" w:sz="2" w:space="0" w:color="E9F1F4" w:themeColor="accent5" w:themeTint="99"/>
      </w:tblBorders>
    </w:tblPr>
    <w:tblStylePr w:type="firstRow">
      <w:rPr>
        <w:b/>
        <w:bCs/>
      </w:rPr>
      <w:tblPr/>
      <w:tcPr>
        <w:tcBorders>
          <w:top w:val="nil"/>
          <w:bottom w:val="single" w:sz="12" w:space="0" w:color="E9F1F4" w:themeColor="accent5" w:themeTint="99"/>
          <w:insideH w:val="nil"/>
          <w:insideV w:val="nil"/>
        </w:tcBorders>
        <w:shd w:val="clear" w:color="auto" w:fill="FFFFFF" w:themeFill="background1"/>
      </w:tcPr>
    </w:tblStylePr>
    <w:tblStylePr w:type="lastRow">
      <w:rPr>
        <w:b/>
        <w:bCs/>
      </w:rPr>
      <w:tblPr/>
      <w:tcPr>
        <w:tcBorders>
          <w:top w:val="double" w:sz="2" w:space="0" w:color="E9F1F4"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7FAFB" w:themeFill="accent5" w:themeFillTint="33"/>
      </w:tcPr>
    </w:tblStylePr>
    <w:tblStylePr w:type="band1Horz">
      <w:tblPr/>
      <w:tcPr>
        <w:shd w:val="clear" w:color="auto" w:fill="F7FAFB" w:themeFill="accent5" w:themeFillTint="33"/>
      </w:tcPr>
    </w:tblStylePr>
  </w:style>
  <w:style w:type="table" w:styleId="Gittertabel2-farve6">
    <w:name w:val="Grid Table 2 Accent 6"/>
    <w:basedOn w:val="Tabel-Normal"/>
    <w:uiPriority w:val="47"/>
    <w:rsid w:val="007C57A3"/>
    <w:pPr>
      <w:spacing w:line="240" w:lineRule="auto"/>
    </w:pPr>
    <w:tblPr>
      <w:tblStyleRowBandSize w:val="1"/>
      <w:tblStyleColBandSize w:val="1"/>
      <w:tblBorders>
        <w:top w:val="single" w:sz="2" w:space="0" w:color="F4F7F9" w:themeColor="accent6" w:themeTint="99"/>
        <w:bottom w:val="single" w:sz="2" w:space="0" w:color="F4F7F9" w:themeColor="accent6" w:themeTint="99"/>
        <w:insideH w:val="single" w:sz="2" w:space="0" w:color="F4F7F9" w:themeColor="accent6" w:themeTint="99"/>
        <w:insideV w:val="single" w:sz="2" w:space="0" w:color="F4F7F9" w:themeColor="accent6" w:themeTint="99"/>
      </w:tblBorders>
    </w:tblPr>
    <w:tblStylePr w:type="firstRow">
      <w:rPr>
        <w:b/>
        <w:bCs/>
      </w:rPr>
      <w:tblPr/>
      <w:tcPr>
        <w:tcBorders>
          <w:top w:val="nil"/>
          <w:bottom w:val="single" w:sz="12" w:space="0" w:color="F4F7F9" w:themeColor="accent6" w:themeTint="99"/>
          <w:insideH w:val="nil"/>
          <w:insideV w:val="nil"/>
        </w:tcBorders>
        <w:shd w:val="clear" w:color="auto" w:fill="FFFFFF" w:themeFill="background1"/>
      </w:tcPr>
    </w:tblStylePr>
    <w:tblStylePr w:type="lastRow">
      <w:rPr>
        <w:b/>
        <w:bCs/>
      </w:rPr>
      <w:tblPr/>
      <w:tcPr>
        <w:tcBorders>
          <w:top w:val="double" w:sz="2" w:space="0" w:color="F4F7F9"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FCFD" w:themeFill="accent6" w:themeFillTint="33"/>
      </w:tcPr>
    </w:tblStylePr>
    <w:tblStylePr w:type="band1Horz">
      <w:tblPr/>
      <w:tcPr>
        <w:shd w:val="clear" w:color="auto" w:fill="FBFCFD" w:themeFill="accent6" w:themeFillTint="33"/>
      </w:tcPr>
    </w:tblStylePr>
  </w:style>
  <w:style w:type="table" w:styleId="Gittertabel3">
    <w:name w:val="Grid Table 3"/>
    <w:basedOn w:val="Tabel-Normal"/>
    <w:uiPriority w:val="48"/>
    <w:rsid w:val="007C57A3"/>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ittertabel3-farve1">
    <w:name w:val="Grid Table 3 Accent 1"/>
    <w:basedOn w:val="Tabel-Normal"/>
    <w:uiPriority w:val="48"/>
    <w:rsid w:val="007C57A3"/>
    <w:pPr>
      <w:spacing w:line="240" w:lineRule="auto"/>
    </w:pPr>
    <w:tblPr>
      <w:tblStyleRowBandSize w:val="1"/>
      <w:tblStyleColBandSize w:val="1"/>
      <w:tblBorders>
        <w:top w:val="single" w:sz="4" w:space="0" w:color="FFEF66" w:themeColor="accent1" w:themeTint="99"/>
        <w:left w:val="single" w:sz="4" w:space="0" w:color="FFEF66" w:themeColor="accent1" w:themeTint="99"/>
        <w:bottom w:val="single" w:sz="4" w:space="0" w:color="FFEF66" w:themeColor="accent1" w:themeTint="99"/>
        <w:right w:val="single" w:sz="4" w:space="0" w:color="FFEF66" w:themeColor="accent1" w:themeTint="99"/>
        <w:insideH w:val="single" w:sz="4" w:space="0" w:color="FFEF66" w:themeColor="accent1" w:themeTint="99"/>
        <w:insideV w:val="single" w:sz="4" w:space="0" w:color="FFEF66"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9CC" w:themeFill="accent1" w:themeFillTint="33"/>
      </w:tcPr>
    </w:tblStylePr>
    <w:tblStylePr w:type="band1Horz">
      <w:tblPr/>
      <w:tcPr>
        <w:shd w:val="clear" w:color="auto" w:fill="FFF9CC" w:themeFill="accent1" w:themeFillTint="33"/>
      </w:tcPr>
    </w:tblStylePr>
    <w:tblStylePr w:type="neCell">
      <w:tblPr/>
      <w:tcPr>
        <w:tcBorders>
          <w:bottom w:val="single" w:sz="4" w:space="0" w:color="FFEF66" w:themeColor="accent1" w:themeTint="99"/>
        </w:tcBorders>
      </w:tcPr>
    </w:tblStylePr>
    <w:tblStylePr w:type="nwCell">
      <w:tblPr/>
      <w:tcPr>
        <w:tcBorders>
          <w:bottom w:val="single" w:sz="4" w:space="0" w:color="FFEF66" w:themeColor="accent1" w:themeTint="99"/>
        </w:tcBorders>
      </w:tcPr>
    </w:tblStylePr>
    <w:tblStylePr w:type="seCell">
      <w:tblPr/>
      <w:tcPr>
        <w:tcBorders>
          <w:top w:val="single" w:sz="4" w:space="0" w:color="FFEF66" w:themeColor="accent1" w:themeTint="99"/>
        </w:tcBorders>
      </w:tcPr>
    </w:tblStylePr>
    <w:tblStylePr w:type="swCell">
      <w:tblPr/>
      <w:tcPr>
        <w:tcBorders>
          <w:top w:val="single" w:sz="4" w:space="0" w:color="FFEF66" w:themeColor="accent1" w:themeTint="99"/>
        </w:tcBorders>
      </w:tcPr>
    </w:tblStylePr>
  </w:style>
  <w:style w:type="table" w:styleId="Gittertabel3-farve2">
    <w:name w:val="Grid Table 3 Accent 2"/>
    <w:basedOn w:val="Tabel-Normal"/>
    <w:uiPriority w:val="48"/>
    <w:rsid w:val="007C57A3"/>
    <w:pPr>
      <w:spacing w:line="240" w:lineRule="auto"/>
    </w:pPr>
    <w:tblPr>
      <w:tblStyleRowBandSize w:val="1"/>
      <w:tblStyleColBandSize w:val="1"/>
      <w:tblBorders>
        <w:top w:val="single" w:sz="4" w:space="0" w:color="AEAEAE" w:themeColor="accent2" w:themeTint="99"/>
        <w:left w:val="single" w:sz="4" w:space="0" w:color="AEAEAE" w:themeColor="accent2" w:themeTint="99"/>
        <w:bottom w:val="single" w:sz="4" w:space="0" w:color="AEAEAE" w:themeColor="accent2" w:themeTint="99"/>
        <w:right w:val="single" w:sz="4" w:space="0" w:color="AEAEAE" w:themeColor="accent2" w:themeTint="99"/>
        <w:insideH w:val="single" w:sz="4" w:space="0" w:color="AEAEAE" w:themeColor="accent2" w:themeTint="99"/>
        <w:insideV w:val="single" w:sz="4" w:space="0" w:color="AEAEAE"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4E4E4" w:themeFill="accent2" w:themeFillTint="33"/>
      </w:tcPr>
    </w:tblStylePr>
    <w:tblStylePr w:type="band1Horz">
      <w:tblPr/>
      <w:tcPr>
        <w:shd w:val="clear" w:color="auto" w:fill="E4E4E4" w:themeFill="accent2" w:themeFillTint="33"/>
      </w:tcPr>
    </w:tblStylePr>
    <w:tblStylePr w:type="neCell">
      <w:tblPr/>
      <w:tcPr>
        <w:tcBorders>
          <w:bottom w:val="single" w:sz="4" w:space="0" w:color="AEAEAE" w:themeColor="accent2" w:themeTint="99"/>
        </w:tcBorders>
      </w:tcPr>
    </w:tblStylePr>
    <w:tblStylePr w:type="nwCell">
      <w:tblPr/>
      <w:tcPr>
        <w:tcBorders>
          <w:bottom w:val="single" w:sz="4" w:space="0" w:color="AEAEAE" w:themeColor="accent2" w:themeTint="99"/>
        </w:tcBorders>
      </w:tcPr>
    </w:tblStylePr>
    <w:tblStylePr w:type="seCell">
      <w:tblPr/>
      <w:tcPr>
        <w:tcBorders>
          <w:top w:val="single" w:sz="4" w:space="0" w:color="AEAEAE" w:themeColor="accent2" w:themeTint="99"/>
        </w:tcBorders>
      </w:tcPr>
    </w:tblStylePr>
    <w:tblStylePr w:type="swCell">
      <w:tblPr/>
      <w:tcPr>
        <w:tcBorders>
          <w:top w:val="single" w:sz="4" w:space="0" w:color="AEAEAE" w:themeColor="accent2" w:themeTint="99"/>
        </w:tcBorders>
      </w:tcPr>
    </w:tblStylePr>
  </w:style>
  <w:style w:type="table" w:styleId="Gittertabel3-farve3">
    <w:name w:val="Grid Table 3 Accent 3"/>
    <w:basedOn w:val="Tabel-Normal"/>
    <w:uiPriority w:val="48"/>
    <w:rsid w:val="007C57A3"/>
    <w:pPr>
      <w:spacing w:line="240" w:lineRule="auto"/>
    </w:pPr>
    <w:tblPr>
      <w:tblStyleRowBandSize w:val="1"/>
      <w:tblStyleColBandSize w:val="1"/>
      <w:tblBorders>
        <w:top w:val="single" w:sz="4" w:space="0" w:color="CADCE4" w:themeColor="accent3" w:themeTint="99"/>
        <w:left w:val="single" w:sz="4" w:space="0" w:color="CADCE4" w:themeColor="accent3" w:themeTint="99"/>
        <w:bottom w:val="single" w:sz="4" w:space="0" w:color="CADCE4" w:themeColor="accent3" w:themeTint="99"/>
        <w:right w:val="single" w:sz="4" w:space="0" w:color="CADCE4" w:themeColor="accent3" w:themeTint="99"/>
        <w:insideH w:val="single" w:sz="4" w:space="0" w:color="CADCE4" w:themeColor="accent3" w:themeTint="99"/>
        <w:insideV w:val="single" w:sz="4" w:space="0" w:color="CADCE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3F6" w:themeFill="accent3" w:themeFillTint="33"/>
      </w:tcPr>
    </w:tblStylePr>
    <w:tblStylePr w:type="band1Horz">
      <w:tblPr/>
      <w:tcPr>
        <w:shd w:val="clear" w:color="auto" w:fill="EDF3F6" w:themeFill="accent3" w:themeFillTint="33"/>
      </w:tcPr>
    </w:tblStylePr>
    <w:tblStylePr w:type="neCell">
      <w:tblPr/>
      <w:tcPr>
        <w:tcBorders>
          <w:bottom w:val="single" w:sz="4" w:space="0" w:color="CADCE4" w:themeColor="accent3" w:themeTint="99"/>
        </w:tcBorders>
      </w:tcPr>
    </w:tblStylePr>
    <w:tblStylePr w:type="nwCell">
      <w:tblPr/>
      <w:tcPr>
        <w:tcBorders>
          <w:bottom w:val="single" w:sz="4" w:space="0" w:color="CADCE4" w:themeColor="accent3" w:themeTint="99"/>
        </w:tcBorders>
      </w:tcPr>
    </w:tblStylePr>
    <w:tblStylePr w:type="seCell">
      <w:tblPr/>
      <w:tcPr>
        <w:tcBorders>
          <w:top w:val="single" w:sz="4" w:space="0" w:color="CADCE4" w:themeColor="accent3" w:themeTint="99"/>
        </w:tcBorders>
      </w:tcPr>
    </w:tblStylePr>
    <w:tblStylePr w:type="swCell">
      <w:tblPr/>
      <w:tcPr>
        <w:tcBorders>
          <w:top w:val="single" w:sz="4" w:space="0" w:color="CADCE4" w:themeColor="accent3" w:themeTint="99"/>
        </w:tcBorders>
      </w:tcPr>
    </w:tblStylePr>
  </w:style>
  <w:style w:type="table" w:styleId="Gittertabel3-farve4">
    <w:name w:val="Grid Table 3 Accent 4"/>
    <w:basedOn w:val="Tabel-Normal"/>
    <w:uiPriority w:val="48"/>
    <w:rsid w:val="007C57A3"/>
    <w:pPr>
      <w:spacing w:line="240" w:lineRule="auto"/>
    </w:pPr>
    <w:tblPr>
      <w:tblStyleRowBandSize w:val="1"/>
      <w:tblStyleColBandSize w:val="1"/>
      <w:tblBorders>
        <w:top w:val="single" w:sz="4" w:space="0" w:color="DFE9EE" w:themeColor="accent4" w:themeTint="99"/>
        <w:left w:val="single" w:sz="4" w:space="0" w:color="DFE9EE" w:themeColor="accent4" w:themeTint="99"/>
        <w:bottom w:val="single" w:sz="4" w:space="0" w:color="DFE9EE" w:themeColor="accent4" w:themeTint="99"/>
        <w:right w:val="single" w:sz="4" w:space="0" w:color="DFE9EE" w:themeColor="accent4" w:themeTint="99"/>
        <w:insideH w:val="single" w:sz="4" w:space="0" w:color="DFE9EE" w:themeColor="accent4" w:themeTint="99"/>
        <w:insideV w:val="single" w:sz="4" w:space="0" w:color="DFE9E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F7F9" w:themeFill="accent4" w:themeFillTint="33"/>
      </w:tcPr>
    </w:tblStylePr>
    <w:tblStylePr w:type="band1Horz">
      <w:tblPr/>
      <w:tcPr>
        <w:shd w:val="clear" w:color="auto" w:fill="F4F7F9" w:themeFill="accent4" w:themeFillTint="33"/>
      </w:tcPr>
    </w:tblStylePr>
    <w:tblStylePr w:type="neCell">
      <w:tblPr/>
      <w:tcPr>
        <w:tcBorders>
          <w:bottom w:val="single" w:sz="4" w:space="0" w:color="DFE9EE" w:themeColor="accent4" w:themeTint="99"/>
        </w:tcBorders>
      </w:tcPr>
    </w:tblStylePr>
    <w:tblStylePr w:type="nwCell">
      <w:tblPr/>
      <w:tcPr>
        <w:tcBorders>
          <w:bottom w:val="single" w:sz="4" w:space="0" w:color="DFE9EE" w:themeColor="accent4" w:themeTint="99"/>
        </w:tcBorders>
      </w:tcPr>
    </w:tblStylePr>
    <w:tblStylePr w:type="seCell">
      <w:tblPr/>
      <w:tcPr>
        <w:tcBorders>
          <w:top w:val="single" w:sz="4" w:space="0" w:color="DFE9EE" w:themeColor="accent4" w:themeTint="99"/>
        </w:tcBorders>
      </w:tcPr>
    </w:tblStylePr>
    <w:tblStylePr w:type="swCell">
      <w:tblPr/>
      <w:tcPr>
        <w:tcBorders>
          <w:top w:val="single" w:sz="4" w:space="0" w:color="DFE9EE" w:themeColor="accent4" w:themeTint="99"/>
        </w:tcBorders>
      </w:tcPr>
    </w:tblStylePr>
  </w:style>
  <w:style w:type="table" w:styleId="Gittertabel3-farve5">
    <w:name w:val="Grid Table 3 Accent 5"/>
    <w:basedOn w:val="Tabel-Normal"/>
    <w:uiPriority w:val="48"/>
    <w:rsid w:val="007C57A3"/>
    <w:pPr>
      <w:spacing w:line="240" w:lineRule="auto"/>
    </w:pPr>
    <w:tblPr>
      <w:tblStyleRowBandSize w:val="1"/>
      <w:tblStyleColBandSize w:val="1"/>
      <w:tblBorders>
        <w:top w:val="single" w:sz="4" w:space="0" w:color="E9F1F4" w:themeColor="accent5" w:themeTint="99"/>
        <w:left w:val="single" w:sz="4" w:space="0" w:color="E9F1F4" w:themeColor="accent5" w:themeTint="99"/>
        <w:bottom w:val="single" w:sz="4" w:space="0" w:color="E9F1F4" w:themeColor="accent5" w:themeTint="99"/>
        <w:right w:val="single" w:sz="4" w:space="0" w:color="E9F1F4" w:themeColor="accent5" w:themeTint="99"/>
        <w:insideH w:val="single" w:sz="4" w:space="0" w:color="E9F1F4" w:themeColor="accent5" w:themeTint="99"/>
        <w:insideV w:val="single" w:sz="4" w:space="0" w:color="E9F1F4"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7FAFB" w:themeFill="accent5" w:themeFillTint="33"/>
      </w:tcPr>
    </w:tblStylePr>
    <w:tblStylePr w:type="band1Horz">
      <w:tblPr/>
      <w:tcPr>
        <w:shd w:val="clear" w:color="auto" w:fill="F7FAFB" w:themeFill="accent5" w:themeFillTint="33"/>
      </w:tcPr>
    </w:tblStylePr>
    <w:tblStylePr w:type="neCell">
      <w:tblPr/>
      <w:tcPr>
        <w:tcBorders>
          <w:bottom w:val="single" w:sz="4" w:space="0" w:color="E9F1F4" w:themeColor="accent5" w:themeTint="99"/>
        </w:tcBorders>
      </w:tcPr>
    </w:tblStylePr>
    <w:tblStylePr w:type="nwCell">
      <w:tblPr/>
      <w:tcPr>
        <w:tcBorders>
          <w:bottom w:val="single" w:sz="4" w:space="0" w:color="E9F1F4" w:themeColor="accent5" w:themeTint="99"/>
        </w:tcBorders>
      </w:tcPr>
    </w:tblStylePr>
    <w:tblStylePr w:type="seCell">
      <w:tblPr/>
      <w:tcPr>
        <w:tcBorders>
          <w:top w:val="single" w:sz="4" w:space="0" w:color="E9F1F4" w:themeColor="accent5" w:themeTint="99"/>
        </w:tcBorders>
      </w:tcPr>
    </w:tblStylePr>
    <w:tblStylePr w:type="swCell">
      <w:tblPr/>
      <w:tcPr>
        <w:tcBorders>
          <w:top w:val="single" w:sz="4" w:space="0" w:color="E9F1F4" w:themeColor="accent5" w:themeTint="99"/>
        </w:tcBorders>
      </w:tcPr>
    </w:tblStylePr>
  </w:style>
  <w:style w:type="table" w:styleId="Gittertabel3-farve6">
    <w:name w:val="Grid Table 3 Accent 6"/>
    <w:basedOn w:val="Tabel-Normal"/>
    <w:uiPriority w:val="48"/>
    <w:rsid w:val="007C57A3"/>
    <w:pPr>
      <w:spacing w:line="240" w:lineRule="auto"/>
    </w:pPr>
    <w:tblPr>
      <w:tblStyleRowBandSize w:val="1"/>
      <w:tblStyleColBandSize w:val="1"/>
      <w:tblBorders>
        <w:top w:val="single" w:sz="4" w:space="0" w:color="F4F7F9" w:themeColor="accent6" w:themeTint="99"/>
        <w:left w:val="single" w:sz="4" w:space="0" w:color="F4F7F9" w:themeColor="accent6" w:themeTint="99"/>
        <w:bottom w:val="single" w:sz="4" w:space="0" w:color="F4F7F9" w:themeColor="accent6" w:themeTint="99"/>
        <w:right w:val="single" w:sz="4" w:space="0" w:color="F4F7F9" w:themeColor="accent6" w:themeTint="99"/>
        <w:insideH w:val="single" w:sz="4" w:space="0" w:color="F4F7F9" w:themeColor="accent6" w:themeTint="99"/>
        <w:insideV w:val="single" w:sz="4" w:space="0" w:color="F4F7F9"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CFD" w:themeFill="accent6" w:themeFillTint="33"/>
      </w:tcPr>
    </w:tblStylePr>
    <w:tblStylePr w:type="band1Horz">
      <w:tblPr/>
      <w:tcPr>
        <w:shd w:val="clear" w:color="auto" w:fill="FBFCFD" w:themeFill="accent6" w:themeFillTint="33"/>
      </w:tcPr>
    </w:tblStylePr>
    <w:tblStylePr w:type="neCell">
      <w:tblPr/>
      <w:tcPr>
        <w:tcBorders>
          <w:bottom w:val="single" w:sz="4" w:space="0" w:color="F4F7F9" w:themeColor="accent6" w:themeTint="99"/>
        </w:tcBorders>
      </w:tcPr>
    </w:tblStylePr>
    <w:tblStylePr w:type="nwCell">
      <w:tblPr/>
      <w:tcPr>
        <w:tcBorders>
          <w:bottom w:val="single" w:sz="4" w:space="0" w:color="F4F7F9" w:themeColor="accent6" w:themeTint="99"/>
        </w:tcBorders>
      </w:tcPr>
    </w:tblStylePr>
    <w:tblStylePr w:type="seCell">
      <w:tblPr/>
      <w:tcPr>
        <w:tcBorders>
          <w:top w:val="single" w:sz="4" w:space="0" w:color="F4F7F9" w:themeColor="accent6" w:themeTint="99"/>
        </w:tcBorders>
      </w:tcPr>
    </w:tblStylePr>
    <w:tblStylePr w:type="swCell">
      <w:tblPr/>
      <w:tcPr>
        <w:tcBorders>
          <w:top w:val="single" w:sz="4" w:space="0" w:color="F4F7F9" w:themeColor="accent6" w:themeTint="99"/>
        </w:tcBorders>
      </w:tcPr>
    </w:tblStylePr>
  </w:style>
  <w:style w:type="table" w:styleId="Gittertabel4">
    <w:name w:val="Grid Table 4"/>
    <w:basedOn w:val="Tabel-Normal"/>
    <w:uiPriority w:val="49"/>
    <w:rsid w:val="007C57A3"/>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ittertabel4-farve1">
    <w:name w:val="Grid Table 4 Accent 1"/>
    <w:basedOn w:val="Tabel-Normal"/>
    <w:uiPriority w:val="49"/>
    <w:rsid w:val="007C57A3"/>
    <w:pPr>
      <w:spacing w:line="240" w:lineRule="auto"/>
    </w:pPr>
    <w:tblPr>
      <w:tblStyleRowBandSize w:val="1"/>
      <w:tblStyleColBandSize w:val="1"/>
      <w:tblBorders>
        <w:top w:val="single" w:sz="4" w:space="0" w:color="FFEF66" w:themeColor="accent1" w:themeTint="99"/>
        <w:left w:val="single" w:sz="4" w:space="0" w:color="FFEF66" w:themeColor="accent1" w:themeTint="99"/>
        <w:bottom w:val="single" w:sz="4" w:space="0" w:color="FFEF66" w:themeColor="accent1" w:themeTint="99"/>
        <w:right w:val="single" w:sz="4" w:space="0" w:color="FFEF66" w:themeColor="accent1" w:themeTint="99"/>
        <w:insideH w:val="single" w:sz="4" w:space="0" w:color="FFEF66" w:themeColor="accent1" w:themeTint="99"/>
        <w:insideV w:val="single" w:sz="4" w:space="0" w:color="FFEF66" w:themeColor="accent1" w:themeTint="99"/>
      </w:tblBorders>
    </w:tblPr>
    <w:tblStylePr w:type="firstRow">
      <w:rPr>
        <w:b/>
        <w:bCs/>
        <w:color w:val="FFFFFF" w:themeColor="background1"/>
      </w:rPr>
      <w:tblPr/>
      <w:tcPr>
        <w:tcBorders>
          <w:top w:val="single" w:sz="4" w:space="0" w:color="FFE500" w:themeColor="accent1"/>
          <w:left w:val="single" w:sz="4" w:space="0" w:color="FFE500" w:themeColor="accent1"/>
          <w:bottom w:val="single" w:sz="4" w:space="0" w:color="FFE500" w:themeColor="accent1"/>
          <w:right w:val="single" w:sz="4" w:space="0" w:color="FFE500" w:themeColor="accent1"/>
          <w:insideH w:val="nil"/>
          <w:insideV w:val="nil"/>
        </w:tcBorders>
        <w:shd w:val="clear" w:color="auto" w:fill="FFE500" w:themeFill="accent1"/>
      </w:tcPr>
    </w:tblStylePr>
    <w:tblStylePr w:type="lastRow">
      <w:rPr>
        <w:b/>
        <w:bCs/>
      </w:rPr>
      <w:tblPr/>
      <w:tcPr>
        <w:tcBorders>
          <w:top w:val="double" w:sz="4" w:space="0" w:color="FFE500" w:themeColor="accent1"/>
        </w:tcBorders>
      </w:tcPr>
    </w:tblStylePr>
    <w:tblStylePr w:type="firstCol">
      <w:rPr>
        <w:b/>
        <w:bCs/>
      </w:rPr>
    </w:tblStylePr>
    <w:tblStylePr w:type="lastCol">
      <w:rPr>
        <w:b/>
        <w:bCs/>
      </w:rPr>
    </w:tblStylePr>
    <w:tblStylePr w:type="band1Vert">
      <w:tblPr/>
      <w:tcPr>
        <w:shd w:val="clear" w:color="auto" w:fill="FFF9CC" w:themeFill="accent1" w:themeFillTint="33"/>
      </w:tcPr>
    </w:tblStylePr>
    <w:tblStylePr w:type="band1Horz">
      <w:tblPr/>
      <w:tcPr>
        <w:shd w:val="clear" w:color="auto" w:fill="FFF9CC" w:themeFill="accent1" w:themeFillTint="33"/>
      </w:tcPr>
    </w:tblStylePr>
  </w:style>
  <w:style w:type="table" w:styleId="Gittertabel4-farve2">
    <w:name w:val="Grid Table 4 Accent 2"/>
    <w:basedOn w:val="Tabel-Normal"/>
    <w:uiPriority w:val="49"/>
    <w:rsid w:val="007C57A3"/>
    <w:pPr>
      <w:spacing w:line="240" w:lineRule="auto"/>
    </w:pPr>
    <w:tblPr>
      <w:tblStyleRowBandSize w:val="1"/>
      <w:tblStyleColBandSize w:val="1"/>
      <w:tblBorders>
        <w:top w:val="single" w:sz="4" w:space="0" w:color="AEAEAE" w:themeColor="accent2" w:themeTint="99"/>
        <w:left w:val="single" w:sz="4" w:space="0" w:color="AEAEAE" w:themeColor="accent2" w:themeTint="99"/>
        <w:bottom w:val="single" w:sz="4" w:space="0" w:color="AEAEAE" w:themeColor="accent2" w:themeTint="99"/>
        <w:right w:val="single" w:sz="4" w:space="0" w:color="AEAEAE" w:themeColor="accent2" w:themeTint="99"/>
        <w:insideH w:val="single" w:sz="4" w:space="0" w:color="AEAEAE" w:themeColor="accent2" w:themeTint="99"/>
        <w:insideV w:val="single" w:sz="4" w:space="0" w:color="AEAEAE" w:themeColor="accent2" w:themeTint="99"/>
      </w:tblBorders>
    </w:tblPr>
    <w:tblStylePr w:type="firstRow">
      <w:rPr>
        <w:b/>
        <w:bCs/>
        <w:color w:val="FFFFFF" w:themeColor="background1"/>
      </w:rPr>
      <w:tblPr/>
      <w:tcPr>
        <w:tcBorders>
          <w:top w:val="single" w:sz="4" w:space="0" w:color="787878" w:themeColor="accent2"/>
          <w:left w:val="single" w:sz="4" w:space="0" w:color="787878" w:themeColor="accent2"/>
          <w:bottom w:val="single" w:sz="4" w:space="0" w:color="787878" w:themeColor="accent2"/>
          <w:right w:val="single" w:sz="4" w:space="0" w:color="787878" w:themeColor="accent2"/>
          <w:insideH w:val="nil"/>
          <w:insideV w:val="nil"/>
        </w:tcBorders>
        <w:shd w:val="clear" w:color="auto" w:fill="787878" w:themeFill="accent2"/>
      </w:tcPr>
    </w:tblStylePr>
    <w:tblStylePr w:type="lastRow">
      <w:rPr>
        <w:b/>
        <w:bCs/>
      </w:rPr>
      <w:tblPr/>
      <w:tcPr>
        <w:tcBorders>
          <w:top w:val="double" w:sz="4" w:space="0" w:color="787878" w:themeColor="accent2"/>
        </w:tcBorders>
      </w:tcPr>
    </w:tblStylePr>
    <w:tblStylePr w:type="firstCol">
      <w:rPr>
        <w:b/>
        <w:bCs/>
      </w:rPr>
    </w:tblStylePr>
    <w:tblStylePr w:type="lastCol">
      <w:rPr>
        <w:b/>
        <w:bCs/>
      </w:rPr>
    </w:tblStylePr>
    <w:tblStylePr w:type="band1Vert">
      <w:tblPr/>
      <w:tcPr>
        <w:shd w:val="clear" w:color="auto" w:fill="E4E4E4" w:themeFill="accent2" w:themeFillTint="33"/>
      </w:tcPr>
    </w:tblStylePr>
    <w:tblStylePr w:type="band1Horz">
      <w:tblPr/>
      <w:tcPr>
        <w:shd w:val="clear" w:color="auto" w:fill="E4E4E4" w:themeFill="accent2" w:themeFillTint="33"/>
      </w:tcPr>
    </w:tblStylePr>
  </w:style>
  <w:style w:type="table" w:styleId="Gittertabel4-farve3">
    <w:name w:val="Grid Table 4 Accent 3"/>
    <w:basedOn w:val="Tabel-Normal"/>
    <w:uiPriority w:val="49"/>
    <w:rsid w:val="007C57A3"/>
    <w:pPr>
      <w:spacing w:line="240" w:lineRule="auto"/>
    </w:pPr>
    <w:tblPr>
      <w:tblStyleRowBandSize w:val="1"/>
      <w:tblStyleColBandSize w:val="1"/>
      <w:tblBorders>
        <w:top w:val="single" w:sz="4" w:space="0" w:color="CADCE4" w:themeColor="accent3" w:themeTint="99"/>
        <w:left w:val="single" w:sz="4" w:space="0" w:color="CADCE4" w:themeColor="accent3" w:themeTint="99"/>
        <w:bottom w:val="single" w:sz="4" w:space="0" w:color="CADCE4" w:themeColor="accent3" w:themeTint="99"/>
        <w:right w:val="single" w:sz="4" w:space="0" w:color="CADCE4" w:themeColor="accent3" w:themeTint="99"/>
        <w:insideH w:val="single" w:sz="4" w:space="0" w:color="CADCE4" w:themeColor="accent3" w:themeTint="99"/>
        <w:insideV w:val="single" w:sz="4" w:space="0" w:color="CADCE4" w:themeColor="accent3" w:themeTint="99"/>
      </w:tblBorders>
    </w:tblPr>
    <w:tblStylePr w:type="firstRow">
      <w:rPr>
        <w:b/>
        <w:bCs/>
        <w:color w:val="FFFFFF" w:themeColor="background1"/>
      </w:rPr>
      <w:tblPr/>
      <w:tcPr>
        <w:tcBorders>
          <w:top w:val="single" w:sz="4" w:space="0" w:color="A8C5D2" w:themeColor="accent3"/>
          <w:left w:val="single" w:sz="4" w:space="0" w:color="A8C5D2" w:themeColor="accent3"/>
          <w:bottom w:val="single" w:sz="4" w:space="0" w:color="A8C5D2" w:themeColor="accent3"/>
          <w:right w:val="single" w:sz="4" w:space="0" w:color="A8C5D2" w:themeColor="accent3"/>
          <w:insideH w:val="nil"/>
          <w:insideV w:val="nil"/>
        </w:tcBorders>
        <w:shd w:val="clear" w:color="auto" w:fill="A8C5D2" w:themeFill="accent3"/>
      </w:tcPr>
    </w:tblStylePr>
    <w:tblStylePr w:type="lastRow">
      <w:rPr>
        <w:b/>
        <w:bCs/>
      </w:rPr>
      <w:tblPr/>
      <w:tcPr>
        <w:tcBorders>
          <w:top w:val="double" w:sz="4" w:space="0" w:color="A8C5D2" w:themeColor="accent3"/>
        </w:tcBorders>
      </w:tcPr>
    </w:tblStylePr>
    <w:tblStylePr w:type="firstCol">
      <w:rPr>
        <w:b/>
        <w:bCs/>
      </w:rPr>
    </w:tblStylePr>
    <w:tblStylePr w:type="lastCol">
      <w:rPr>
        <w:b/>
        <w:bCs/>
      </w:rPr>
    </w:tblStylePr>
    <w:tblStylePr w:type="band1Vert">
      <w:tblPr/>
      <w:tcPr>
        <w:shd w:val="clear" w:color="auto" w:fill="EDF3F6" w:themeFill="accent3" w:themeFillTint="33"/>
      </w:tcPr>
    </w:tblStylePr>
    <w:tblStylePr w:type="band1Horz">
      <w:tblPr/>
      <w:tcPr>
        <w:shd w:val="clear" w:color="auto" w:fill="EDF3F6" w:themeFill="accent3" w:themeFillTint="33"/>
      </w:tcPr>
    </w:tblStylePr>
  </w:style>
  <w:style w:type="table" w:styleId="Gittertabel4-farve4">
    <w:name w:val="Grid Table 4 Accent 4"/>
    <w:basedOn w:val="Tabel-Normal"/>
    <w:uiPriority w:val="49"/>
    <w:rsid w:val="007C57A3"/>
    <w:pPr>
      <w:spacing w:line="240" w:lineRule="auto"/>
    </w:pPr>
    <w:tblPr>
      <w:tblStyleRowBandSize w:val="1"/>
      <w:tblStyleColBandSize w:val="1"/>
      <w:tblBorders>
        <w:top w:val="single" w:sz="4" w:space="0" w:color="DFE9EE" w:themeColor="accent4" w:themeTint="99"/>
        <w:left w:val="single" w:sz="4" w:space="0" w:color="DFE9EE" w:themeColor="accent4" w:themeTint="99"/>
        <w:bottom w:val="single" w:sz="4" w:space="0" w:color="DFE9EE" w:themeColor="accent4" w:themeTint="99"/>
        <w:right w:val="single" w:sz="4" w:space="0" w:color="DFE9EE" w:themeColor="accent4" w:themeTint="99"/>
        <w:insideH w:val="single" w:sz="4" w:space="0" w:color="DFE9EE" w:themeColor="accent4" w:themeTint="99"/>
        <w:insideV w:val="single" w:sz="4" w:space="0" w:color="DFE9EE" w:themeColor="accent4" w:themeTint="99"/>
      </w:tblBorders>
    </w:tblPr>
    <w:tblStylePr w:type="firstRow">
      <w:rPr>
        <w:b/>
        <w:bCs/>
        <w:color w:val="FFFFFF" w:themeColor="background1"/>
      </w:rPr>
      <w:tblPr/>
      <w:tcPr>
        <w:tcBorders>
          <w:top w:val="single" w:sz="4" w:space="0" w:color="CBDCE4" w:themeColor="accent4"/>
          <w:left w:val="single" w:sz="4" w:space="0" w:color="CBDCE4" w:themeColor="accent4"/>
          <w:bottom w:val="single" w:sz="4" w:space="0" w:color="CBDCE4" w:themeColor="accent4"/>
          <w:right w:val="single" w:sz="4" w:space="0" w:color="CBDCE4" w:themeColor="accent4"/>
          <w:insideH w:val="nil"/>
          <w:insideV w:val="nil"/>
        </w:tcBorders>
        <w:shd w:val="clear" w:color="auto" w:fill="CBDCE4" w:themeFill="accent4"/>
      </w:tcPr>
    </w:tblStylePr>
    <w:tblStylePr w:type="lastRow">
      <w:rPr>
        <w:b/>
        <w:bCs/>
      </w:rPr>
      <w:tblPr/>
      <w:tcPr>
        <w:tcBorders>
          <w:top w:val="double" w:sz="4" w:space="0" w:color="CBDCE4" w:themeColor="accent4"/>
        </w:tcBorders>
      </w:tcPr>
    </w:tblStylePr>
    <w:tblStylePr w:type="firstCol">
      <w:rPr>
        <w:b/>
        <w:bCs/>
      </w:rPr>
    </w:tblStylePr>
    <w:tblStylePr w:type="lastCol">
      <w:rPr>
        <w:b/>
        <w:bCs/>
      </w:rPr>
    </w:tblStylePr>
    <w:tblStylePr w:type="band1Vert">
      <w:tblPr/>
      <w:tcPr>
        <w:shd w:val="clear" w:color="auto" w:fill="F4F7F9" w:themeFill="accent4" w:themeFillTint="33"/>
      </w:tcPr>
    </w:tblStylePr>
    <w:tblStylePr w:type="band1Horz">
      <w:tblPr/>
      <w:tcPr>
        <w:shd w:val="clear" w:color="auto" w:fill="F4F7F9" w:themeFill="accent4" w:themeFillTint="33"/>
      </w:tcPr>
    </w:tblStylePr>
  </w:style>
  <w:style w:type="table" w:styleId="Gittertabel4-farve5">
    <w:name w:val="Grid Table 4 Accent 5"/>
    <w:basedOn w:val="Tabel-Normal"/>
    <w:uiPriority w:val="49"/>
    <w:rsid w:val="007C57A3"/>
    <w:pPr>
      <w:spacing w:line="240" w:lineRule="auto"/>
    </w:pPr>
    <w:tblPr>
      <w:tblStyleRowBandSize w:val="1"/>
      <w:tblStyleColBandSize w:val="1"/>
      <w:tblBorders>
        <w:top w:val="single" w:sz="4" w:space="0" w:color="E9F1F4" w:themeColor="accent5" w:themeTint="99"/>
        <w:left w:val="single" w:sz="4" w:space="0" w:color="E9F1F4" w:themeColor="accent5" w:themeTint="99"/>
        <w:bottom w:val="single" w:sz="4" w:space="0" w:color="E9F1F4" w:themeColor="accent5" w:themeTint="99"/>
        <w:right w:val="single" w:sz="4" w:space="0" w:color="E9F1F4" w:themeColor="accent5" w:themeTint="99"/>
        <w:insideH w:val="single" w:sz="4" w:space="0" w:color="E9F1F4" w:themeColor="accent5" w:themeTint="99"/>
        <w:insideV w:val="single" w:sz="4" w:space="0" w:color="E9F1F4" w:themeColor="accent5" w:themeTint="99"/>
      </w:tblBorders>
    </w:tblPr>
    <w:tblStylePr w:type="firstRow">
      <w:rPr>
        <w:b/>
        <w:bCs/>
        <w:color w:val="FFFFFF" w:themeColor="background1"/>
      </w:rPr>
      <w:tblPr/>
      <w:tcPr>
        <w:tcBorders>
          <w:top w:val="single" w:sz="4" w:space="0" w:color="DCE8ED" w:themeColor="accent5"/>
          <w:left w:val="single" w:sz="4" w:space="0" w:color="DCE8ED" w:themeColor="accent5"/>
          <w:bottom w:val="single" w:sz="4" w:space="0" w:color="DCE8ED" w:themeColor="accent5"/>
          <w:right w:val="single" w:sz="4" w:space="0" w:color="DCE8ED" w:themeColor="accent5"/>
          <w:insideH w:val="nil"/>
          <w:insideV w:val="nil"/>
        </w:tcBorders>
        <w:shd w:val="clear" w:color="auto" w:fill="DCE8ED" w:themeFill="accent5"/>
      </w:tcPr>
    </w:tblStylePr>
    <w:tblStylePr w:type="lastRow">
      <w:rPr>
        <w:b/>
        <w:bCs/>
      </w:rPr>
      <w:tblPr/>
      <w:tcPr>
        <w:tcBorders>
          <w:top w:val="double" w:sz="4" w:space="0" w:color="DCE8ED" w:themeColor="accent5"/>
        </w:tcBorders>
      </w:tcPr>
    </w:tblStylePr>
    <w:tblStylePr w:type="firstCol">
      <w:rPr>
        <w:b/>
        <w:bCs/>
      </w:rPr>
    </w:tblStylePr>
    <w:tblStylePr w:type="lastCol">
      <w:rPr>
        <w:b/>
        <w:bCs/>
      </w:rPr>
    </w:tblStylePr>
    <w:tblStylePr w:type="band1Vert">
      <w:tblPr/>
      <w:tcPr>
        <w:shd w:val="clear" w:color="auto" w:fill="F7FAFB" w:themeFill="accent5" w:themeFillTint="33"/>
      </w:tcPr>
    </w:tblStylePr>
    <w:tblStylePr w:type="band1Horz">
      <w:tblPr/>
      <w:tcPr>
        <w:shd w:val="clear" w:color="auto" w:fill="F7FAFB" w:themeFill="accent5" w:themeFillTint="33"/>
      </w:tcPr>
    </w:tblStylePr>
  </w:style>
  <w:style w:type="table" w:styleId="Gittertabel4-farve6">
    <w:name w:val="Grid Table 4 Accent 6"/>
    <w:basedOn w:val="Tabel-Normal"/>
    <w:uiPriority w:val="49"/>
    <w:rsid w:val="007C57A3"/>
    <w:pPr>
      <w:spacing w:line="240" w:lineRule="auto"/>
    </w:pPr>
    <w:tblPr>
      <w:tblStyleRowBandSize w:val="1"/>
      <w:tblStyleColBandSize w:val="1"/>
      <w:tblBorders>
        <w:top w:val="single" w:sz="4" w:space="0" w:color="F4F7F9" w:themeColor="accent6" w:themeTint="99"/>
        <w:left w:val="single" w:sz="4" w:space="0" w:color="F4F7F9" w:themeColor="accent6" w:themeTint="99"/>
        <w:bottom w:val="single" w:sz="4" w:space="0" w:color="F4F7F9" w:themeColor="accent6" w:themeTint="99"/>
        <w:right w:val="single" w:sz="4" w:space="0" w:color="F4F7F9" w:themeColor="accent6" w:themeTint="99"/>
        <w:insideH w:val="single" w:sz="4" w:space="0" w:color="F4F7F9" w:themeColor="accent6" w:themeTint="99"/>
        <w:insideV w:val="single" w:sz="4" w:space="0" w:color="F4F7F9" w:themeColor="accent6" w:themeTint="99"/>
      </w:tblBorders>
    </w:tblPr>
    <w:tblStylePr w:type="firstRow">
      <w:rPr>
        <w:b/>
        <w:bCs/>
        <w:color w:val="FFFFFF" w:themeColor="background1"/>
      </w:rPr>
      <w:tblPr/>
      <w:tcPr>
        <w:tcBorders>
          <w:top w:val="single" w:sz="4" w:space="0" w:color="EEF3F6" w:themeColor="accent6"/>
          <w:left w:val="single" w:sz="4" w:space="0" w:color="EEF3F6" w:themeColor="accent6"/>
          <w:bottom w:val="single" w:sz="4" w:space="0" w:color="EEF3F6" w:themeColor="accent6"/>
          <w:right w:val="single" w:sz="4" w:space="0" w:color="EEF3F6" w:themeColor="accent6"/>
          <w:insideH w:val="nil"/>
          <w:insideV w:val="nil"/>
        </w:tcBorders>
        <w:shd w:val="clear" w:color="auto" w:fill="EEF3F6" w:themeFill="accent6"/>
      </w:tcPr>
    </w:tblStylePr>
    <w:tblStylePr w:type="lastRow">
      <w:rPr>
        <w:b/>
        <w:bCs/>
      </w:rPr>
      <w:tblPr/>
      <w:tcPr>
        <w:tcBorders>
          <w:top w:val="double" w:sz="4" w:space="0" w:color="EEF3F6" w:themeColor="accent6"/>
        </w:tcBorders>
      </w:tcPr>
    </w:tblStylePr>
    <w:tblStylePr w:type="firstCol">
      <w:rPr>
        <w:b/>
        <w:bCs/>
      </w:rPr>
    </w:tblStylePr>
    <w:tblStylePr w:type="lastCol">
      <w:rPr>
        <w:b/>
        <w:bCs/>
      </w:rPr>
    </w:tblStylePr>
    <w:tblStylePr w:type="band1Vert">
      <w:tblPr/>
      <w:tcPr>
        <w:shd w:val="clear" w:color="auto" w:fill="FBFCFD" w:themeFill="accent6" w:themeFillTint="33"/>
      </w:tcPr>
    </w:tblStylePr>
    <w:tblStylePr w:type="band1Horz">
      <w:tblPr/>
      <w:tcPr>
        <w:shd w:val="clear" w:color="auto" w:fill="FBFCFD" w:themeFill="accent6" w:themeFillTint="33"/>
      </w:tcPr>
    </w:tblStylePr>
  </w:style>
  <w:style w:type="table" w:styleId="Gittertabel5-mrk">
    <w:name w:val="Grid Table 5 Dark"/>
    <w:basedOn w:val="Tabel-Normal"/>
    <w:uiPriority w:val="50"/>
    <w:rsid w:val="007C57A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ittertabel5-mrk-farve1">
    <w:name w:val="Grid Table 5 Dark Accent 1"/>
    <w:basedOn w:val="Tabel-Normal"/>
    <w:uiPriority w:val="50"/>
    <w:rsid w:val="007C57A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9CC"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FE50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FE50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FE50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FE500" w:themeFill="accent1"/>
      </w:tcPr>
    </w:tblStylePr>
    <w:tblStylePr w:type="band1Vert">
      <w:tblPr/>
      <w:tcPr>
        <w:shd w:val="clear" w:color="auto" w:fill="FFF499" w:themeFill="accent1" w:themeFillTint="66"/>
      </w:tcPr>
    </w:tblStylePr>
    <w:tblStylePr w:type="band1Horz">
      <w:tblPr/>
      <w:tcPr>
        <w:shd w:val="clear" w:color="auto" w:fill="FFF499" w:themeFill="accent1" w:themeFillTint="66"/>
      </w:tcPr>
    </w:tblStylePr>
  </w:style>
  <w:style w:type="table" w:styleId="Gittertabel5-mrk-farve2">
    <w:name w:val="Grid Table 5 Dark Accent 2"/>
    <w:basedOn w:val="Tabel-Normal"/>
    <w:uiPriority w:val="50"/>
    <w:rsid w:val="007C57A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4E4E4"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87878"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87878"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87878"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87878" w:themeFill="accent2"/>
      </w:tcPr>
    </w:tblStylePr>
    <w:tblStylePr w:type="band1Vert">
      <w:tblPr/>
      <w:tcPr>
        <w:shd w:val="clear" w:color="auto" w:fill="C9C9C9" w:themeFill="accent2" w:themeFillTint="66"/>
      </w:tcPr>
    </w:tblStylePr>
    <w:tblStylePr w:type="band1Horz">
      <w:tblPr/>
      <w:tcPr>
        <w:shd w:val="clear" w:color="auto" w:fill="C9C9C9" w:themeFill="accent2" w:themeFillTint="66"/>
      </w:tcPr>
    </w:tblStylePr>
  </w:style>
  <w:style w:type="table" w:styleId="Gittertabel5-mrk-farve3">
    <w:name w:val="Grid Table 5 Dark Accent 3"/>
    <w:basedOn w:val="Tabel-Normal"/>
    <w:uiPriority w:val="50"/>
    <w:rsid w:val="007C57A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F3F6"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8C5D2"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8C5D2"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8C5D2"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8C5D2" w:themeFill="accent3"/>
      </w:tcPr>
    </w:tblStylePr>
    <w:tblStylePr w:type="band1Vert">
      <w:tblPr/>
      <w:tcPr>
        <w:shd w:val="clear" w:color="auto" w:fill="DCE7ED" w:themeFill="accent3" w:themeFillTint="66"/>
      </w:tcPr>
    </w:tblStylePr>
    <w:tblStylePr w:type="band1Horz">
      <w:tblPr/>
      <w:tcPr>
        <w:shd w:val="clear" w:color="auto" w:fill="DCE7ED" w:themeFill="accent3" w:themeFillTint="66"/>
      </w:tcPr>
    </w:tblStylePr>
  </w:style>
  <w:style w:type="table" w:styleId="Gittertabel5-mrk-farve4">
    <w:name w:val="Grid Table 5 Dark Accent 4"/>
    <w:basedOn w:val="Tabel-Normal"/>
    <w:uiPriority w:val="50"/>
    <w:rsid w:val="007C57A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4F7F9"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BDCE4"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BDCE4"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BDCE4"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BDCE4" w:themeFill="accent4"/>
      </w:tcPr>
    </w:tblStylePr>
    <w:tblStylePr w:type="band1Vert">
      <w:tblPr/>
      <w:tcPr>
        <w:shd w:val="clear" w:color="auto" w:fill="EAF1F4" w:themeFill="accent4" w:themeFillTint="66"/>
      </w:tcPr>
    </w:tblStylePr>
    <w:tblStylePr w:type="band1Horz">
      <w:tblPr/>
      <w:tcPr>
        <w:shd w:val="clear" w:color="auto" w:fill="EAF1F4" w:themeFill="accent4" w:themeFillTint="66"/>
      </w:tcPr>
    </w:tblStylePr>
  </w:style>
  <w:style w:type="table" w:styleId="Gittertabel5-mrk-farve5">
    <w:name w:val="Grid Table 5 Dark Accent 5"/>
    <w:basedOn w:val="Tabel-Normal"/>
    <w:uiPriority w:val="50"/>
    <w:rsid w:val="007C57A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7FAFB"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CE8ED"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CE8ED"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CE8ED"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CE8ED" w:themeFill="accent5"/>
      </w:tcPr>
    </w:tblStylePr>
    <w:tblStylePr w:type="band1Vert">
      <w:tblPr/>
      <w:tcPr>
        <w:shd w:val="clear" w:color="auto" w:fill="F0F5F7" w:themeFill="accent5" w:themeFillTint="66"/>
      </w:tcPr>
    </w:tblStylePr>
    <w:tblStylePr w:type="band1Horz">
      <w:tblPr/>
      <w:tcPr>
        <w:shd w:val="clear" w:color="auto" w:fill="F0F5F7" w:themeFill="accent5" w:themeFillTint="66"/>
      </w:tcPr>
    </w:tblStylePr>
  </w:style>
  <w:style w:type="table" w:styleId="Gittertabel5-mrk-farve6">
    <w:name w:val="Grid Table 5 Dark Accent 6"/>
    <w:basedOn w:val="Tabel-Normal"/>
    <w:uiPriority w:val="50"/>
    <w:rsid w:val="007C57A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FCFD"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EF3F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EF3F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EF3F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EF3F6" w:themeFill="accent6"/>
      </w:tcPr>
    </w:tblStylePr>
    <w:tblStylePr w:type="band1Vert">
      <w:tblPr/>
      <w:tcPr>
        <w:shd w:val="clear" w:color="auto" w:fill="F8FAFB" w:themeFill="accent6" w:themeFillTint="66"/>
      </w:tcPr>
    </w:tblStylePr>
    <w:tblStylePr w:type="band1Horz">
      <w:tblPr/>
      <w:tcPr>
        <w:shd w:val="clear" w:color="auto" w:fill="F8FAFB" w:themeFill="accent6" w:themeFillTint="66"/>
      </w:tcPr>
    </w:tblStylePr>
  </w:style>
  <w:style w:type="table" w:styleId="Gittertabel6-farverig">
    <w:name w:val="Grid Table 6 Colorful"/>
    <w:basedOn w:val="Tabel-Normal"/>
    <w:uiPriority w:val="51"/>
    <w:rsid w:val="007C57A3"/>
    <w:pPr>
      <w:spacing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ittertabel6-farverig-farve1">
    <w:name w:val="Grid Table 6 Colorful Accent 1"/>
    <w:basedOn w:val="Tabel-Normal"/>
    <w:uiPriority w:val="51"/>
    <w:rsid w:val="007C57A3"/>
    <w:pPr>
      <w:spacing w:line="240" w:lineRule="auto"/>
    </w:pPr>
    <w:rPr>
      <w:color w:val="BFAB00" w:themeColor="accent1" w:themeShade="BF"/>
    </w:rPr>
    <w:tblPr>
      <w:tblStyleRowBandSize w:val="1"/>
      <w:tblStyleColBandSize w:val="1"/>
      <w:tblBorders>
        <w:top w:val="single" w:sz="4" w:space="0" w:color="FFEF66" w:themeColor="accent1" w:themeTint="99"/>
        <w:left w:val="single" w:sz="4" w:space="0" w:color="FFEF66" w:themeColor="accent1" w:themeTint="99"/>
        <w:bottom w:val="single" w:sz="4" w:space="0" w:color="FFEF66" w:themeColor="accent1" w:themeTint="99"/>
        <w:right w:val="single" w:sz="4" w:space="0" w:color="FFEF66" w:themeColor="accent1" w:themeTint="99"/>
        <w:insideH w:val="single" w:sz="4" w:space="0" w:color="FFEF66" w:themeColor="accent1" w:themeTint="99"/>
        <w:insideV w:val="single" w:sz="4" w:space="0" w:color="FFEF66" w:themeColor="accent1" w:themeTint="99"/>
      </w:tblBorders>
    </w:tblPr>
    <w:tblStylePr w:type="firstRow">
      <w:rPr>
        <w:b/>
        <w:bCs/>
      </w:rPr>
      <w:tblPr/>
      <w:tcPr>
        <w:tcBorders>
          <w:bottom w:val="single" w:sz="12" w:space="0" w:color="FFEF66" w:themeColor="accent1" w:themeTint="99"/>
        </w:tcBorders>
      </w:tcPr>
    </w:tblStylePr>
    <w:tblStylePr w:type="lastRow">
      <w:rPr>
        <w:b/>
        <w:bCs/>
      </w:rPr>
      <w:tblPr/>
      <w:tcPr>
        <w:tcBorders>
          <w:top w:val="double" w:sz="4" w:space="0" w:color="FFEF66" w:themeColor="accent1" w:themeTint="99"/>
        </w:tcBorders>
      </w:tcPr>
    </w:tblStylePr>
    <w:tblStylePr w:type="firstCol">
      <w:rPr>
        <w:b/>
        <w:bCs/>
      </w:rPr>
    </w:tblStylePr>
    <w:tblStylePr w:type="lastCol">
      <w:rPr>
        <w:b/>
        <w:bCs/>
      </w:rPr>
    </w:tblStylePr>
    <w:tblStylePr w:type="band1Vert">
      <w:tblPr/>
      <w:tcPr>
        <w:shd w:val="clear" w:color="auto" w:fill="FFF9CC" w:themeFill="accent1" w:themeFillTint="33"/>
      </w:tcPr>
    </w:tblStylePr>
    <w:tblStylePr w:type="band1Horz">
      <w:tblPr/>
      <w:tcPr>
        <w:shd w:val="clear" w:color="auto" w:fill="FFF9CC" w:themeFill="accent1" w:themeFillTint="33"/>
      </w:tcPr>
    </w:tblStylePr>
  </w:style>
  <w:style w:type="table" w:styleId="Gittertabel6-farverig-farve2">
    <w:name w:val="Grid Table 6 Colorful Accent 2"/>
    <w:basedOn w:val="Tabel-Normal"/>
    <w:uiPriority w:val="51"/>
    <w:rsid w:val="007C57A3"/>
    <w:pPr>
      <w:spacing w:line="240" w:lineRule="auto"/>
    </w:pPr>
    <w:rPr>
      <w:color w:val="595959" w:themeColor="accent2" w:themeShade="BF"/>
    </w:rPr>
    <w:tblPr>
      <w:tblStyleRowBandSize w:val="1"/>
      <w:tblStyleColBandSize w:val="1"/>
      <w:tblBorders>
        <w:top w:val="single" w:sz="4" w:space="0" w:color="AEAEAE" w:themeColor="accent2" w:themeTint="99"/>
        <w:left w:val="single" w:sz="4" w:space="0" w:color="AEAEAE" w:themeColor="accent2" w:themeTint="99"/>
        <w:bottom w:val="single" w:sz="4" w:space="0" w:color="AEAEAE" w:themeColor="accent2" w:themeTint="99"/>
        <w:right w:val="single" w:sz="4" w:space="0" w:color="AEAEAE" w:themeColor="accent2" w:themeTint="99"/>
        <w:insideH w:val="single" w:sz="4" w:space="0" w:color="AEAEAE" w:themeColor="accent2" w:themeTint="99"/>
        <w:insideV w:val="single" w:sz="4" w:space="0" w:color="AEAEAE" w:themeColor="accent2" w:themeTint="99"/>
      </w:tblBorders>
    </w:tblPr>
    <w:tblStylePr w:type="firstRow">
      <w:rPr>
        <w:b/>
        <w:bCs/>
      </w:rPr>
      <w:tblPr/>
      <w:tcPr>
        <w:tcBorders>
          <w:bottom w:val="single" w:sz="12" w:space="0" w:color="AEAEAE" w:themeColor="accent2" w:themeTint="99"/>
        </w:tcBorders>
      </w:tcPr>
    </w:tblStylePr>
    <w:tblStylePr w:type="lastRow">
      <w:rPr>
        <w:b/>
        <w:bCs/>
      </w:rPr>
      <w:tblPr/>
      <w:tcPr>
        <w:tcBorders>
          <w:top w:val="double" w:sz="4" w:space="0" w:color="AEAEAE" w:themeColor="accent2" w:themeTint="99"/>
        </w:tcBorders>
      </w:tcPr>
    </w:tblStylePr>
    <w:tblStylePr w:type="firstCol">
      <w:rPr>
        <w:b/>
        <w:bCs/>
      </w:rPr>
    </w:tblStylePr>
    <w:tblStylePr w:type="lastCol">
      <w:rPr>
        <w:b/>
        <w:bCs/>
      </w:rPr>
    </w:tblStylePr>
    <w:tblStylePr w:type="band1Vert">
      <w:tblPr/>
      <w:tcPr>
        <w:shd w:val="clear" w:color="auto" w:fill="E4E4E4" w:themeFill="accent2" w:themeFillTint="33"/>
      </w:tcPr>
    </w:tblStylePr>
    <w:tblStylePr w:type="band1Horz">
      <w:tblPr/>
      <w:tcPr>
        <w:shd w:val="clear" w:color="auto" w:fill="E4E4E4" w:themeFill="accent2" w:themeFillTint="33"/>
      </w:tcPr>
    </w:tblStylePr>
  </w:style>
  <w:style w:type="table" w:styleId="Gittertabel6-farverig-farve3">
    <w:name w:val="Grid Table 6 Colorful Accent 3"/>
    <w:basedOn w:val="Tabel-Normal"/>
    <w:uiPriority w:val="51"/>
    <w:rsid w:val="007C57A3"/>
    <w:pPr>
      <w:spacing w:line="240" w:lineRule="auto"/>
    </w:pPr>
    <w:rPr>
      <w:color w:val="699BB1" w:themeColor="accent3" w:themeShade="BF"/>
    </w:rPr>
    <w:tblPr>
      <w:tblStyleRowBandSize w:val="1"/>
      <w:tblStyleColBandSize w:val="1"/>
      <w:tblBorders>
        <w:top w:val="single" w:sz="4" w:space="0" w:color="CADCE4" w:themeColor="accent3" w:themeTint="99"/>
        <w:left w:val="single" w:sz="4" w:space="0" w:color="CADCE4" w:themeColor="accent3" w:themeTint="99"/>
        <w:bottom w:val="single" w:sz="4" w:space="0" w:color="CADCE4" w:themeColor="accent3" w:themeTint="99"/>
        <w:right w:val="single" w:sz="4" w:space="0" w:color="CADCE4" w:themeColor="accent3" w:themeTint="99"/>
        <w:insideH w:val="single" w:sz="4" w:space="0" w:color="CADCE4" w:themeColor="accent3" w:themeTint="99"/>
        <w:insideV w:val="single" w:sz="4" w:space="0" w:color="CADCE4" w:themeColor="accent3" w:themeTint="99"/>
      </w:tblBorders>
    </w:tblPr>
    <w:tblStylePr w:type="firstRow">
      <w:rPr>
        <w:b/>
        <w:bCs/>
      </w:rPr>
      <w:tblPr/>
      <w:tcPr>
        <w:tcBorders>
          <w:bottom w:val="single" w:sz="12" w:space="0" w:color="CADCE4" w:themeColor="accent3" w:themeTint="99"/>
        </w:tcBorders>
      </w:tcPr>
    </w:tblStylePr>
    <w:tblStylePr w:type="lastRow">
      <w:rPr>
        <w:b/>
        <w:bCs/>
      </w:rPr>
      <w:tblPr/>
      <w:tcPr>
        <w:tcBorders>
          <w:top w:val="double" w:sz="4" w:space="0" w:color="CADCE4" w:themeColor="accent3" w:themeTint="99"/>
        </w:tcBorders>
      </w:tcPr>
    </w:tblStylePr>
    <w:tblStylePr w:type="firstCol">
      <w:rPr>
        <w:b/>
        <w:bCs/>
      </w:rPr>
    </w:tblStylePr>
    <w:tblStylePr w:type="lastCol">
      <w:rPr>
        <w:b/>
        <w:bCs/>
      </w:rPr>
    </w:tblStylePr>
    <w:tblStylePr w:type="band1Vert">
      <w:tblPr/>
      <w:tcPr>
        <w:shd w:val="clear" w:color="auto" w:fill="EDF3F6" w:themeFill="accent3" w:themeFillTint="33"/>
      </w:tcPr>
    </w:tblStylePr>
    <w:tblStylePr w:type="band1Horz">
      <w:tblPr/>
      <w:tcPr>
        <w:shd w:val="clear" w:color="auto" w:fill="EDF3F6" w:themeFill="accent3" w:themeFillTint="33"/>
      </w:tcPr>
    </w:tblStylePr>
  </w:style>
  <w:style w:type="table" w:styleId="Gittertabel6-farverig-farve4">
    <w:name w:val="Grid Table 6 Colorful Accent 4"/>
    <w:basedOn w:val="Tabel-Normal"/>
    <w:uiPriority w:val="51"/>
    <w:rsid w:val="007C57A3"/>
    <w:pPr>
      <w:spacing w:line="240" w:lineRule="auto"/>
    </w:pPr>
    <w:rPr>
      <w:color w:val="83ABBF" w:themeColor="accent4" w:themeShade="BF"/>
    </w:rPr>
    <w:tblPr>
      <w:tblStyleRowBandSize w:val="1"/>
      <w:tblStyleColBandSize w:val="1"/>
      <w:tblBorders>
        <w:top w:val="single" w:sz="4" w:space="0" w:color="DFE9EE" w:themeColor="accent4" w:themeTint="99"/>
        <w:left w:val="single" w:sz="4" w:space="0" w:color="DFE9EE" w:themeColor="accent4" w:themeTint="99"/>
        <w:bottom w:val="single" w:sz="4" w:space="0" w:color="DFE9EE" w:themeColor="accent4" w:themeTint="99"/>
        <w:right w:val="single" w:sz="4" w:space="0" w:color="DFE9EE" w:themeColor="accent4" w:themeTint="99"/>
        <w:insideH w:val="single" w:sz="4" w:space="0" w:color="DFE9EE" w:themeColor="accent4" w:themeTint="99"/>
        <w:insideV w:val="single" w:sz="4" w:space="0" w:color="DFE9EE" w:themeColor="accent4" w:themeTint="99"/>
      </w:tblBorders>
    </w:tblPr>
    <w:tblStylePr w:type="firstRow">
      <w:rPr>
        <w:b/>
        <w:bCs/>
      </w:rPr>
      <w:tblPr/>
      <w:tcPr>
        <w:tcBorders>
          <w:bottom w:val="single" w:sz="12" w:space="0" w:color="DFE9EE" w:themeColor="accent4" w:themeTint="99"/>
        </w:tcBorders>
      </w:tcPr>
    </w:tblStylePr>
    <w:tblStylePr w:type="lastRow">
      <w:rPr>
        <w:b/>
        <w:bCs/>
      </w:rPr>
      <w:tblPr/>
      <w:tcPr>
        <w:tcBorders>
          <w:top w:val="double" w:sz="4" w:space="0" w:color="DFE9EE" w:themeColor="accent4" w:themeTint="99"/>
        </w:tcBorders>
      </w:tcPr>
    </w:tblStylePr>
    <w:tblStylePr w:type="firstCol">
      <w:rPr>
        <w:b/>
        <w:bCs/>
      </w:rPr>
    </w:tblStylePr>
    <w:tblStylePr w:type="lastCol">
      <w:rPr>
        <w:b/>
        <w:bCs/>
      </w:rPr>
    </w:tblStylePr>
    <w:tblStylePr w:type="band1Vert">
      <w:tblPr/>
      <w:tcPr>
        <w:shd w:val="clear" w:color="auto" w:fill="F4F7F9" w:themeFill="accent4" w:themeFillTint="33"/>
      </w:tcPr>
    </w:tblStylePr>
    <w:tblStylePr w:type="band1Horz">
      <w:tblPr/>
      <w:tcPr>
        <w:shd w:val="clear" w:color="auto" w:fill="F4F7F9" w:themeFill="accent4" w:themeFillTint="33"/>
      </w:tcPr>
    </w:tblStylePr>
  </w:style>
  <w:style w:type="table" w:styleId="Gittertabel6-farverig-farve5">
    <w:name w:val="Grid Table 6 Colorful Accent 5"/>
    <w:basedOn w:val="Tabel-Normal"/>
    <w:uiPriority w:val="51"/>
    <w:rsid w:val="007C57A3"/>
    <w:pPr>
      <w:spacing w:line="240" w:lineRule="auto"/>
    </w:pPr>
    <w:rPr>
      <w:color w:val="90B6C6" w:themeColor="accent5" w:themeShade="BF"/>
    </w:rPr>
    <w:tblPr>
      <w:tblStyleRowBandSize w:val="1"/>
      <w:tblStyleColBandSize w:val="1"/>
      <w:tblBorders>
        <w:top w:val="single" w:sz="4" w:space="0" w:color="E9F1F4" w:themeColor="accent5" w:themeTint="99"/>
        <w:left w:val="single" w:sz="4" w:space="0" w:color="E9F1F4" w:themeColor="accent5" w:themeTint="99"/>
        <w:bottom w:val="single" w:sz="4" w:space="0" w:color="E9F1F4" w:themeColor="accent5" w:themeTint="99"/>
        <w:right w:val="single" w:sz="4" w:space="0" w:color="E9F1F4" w:themeColor="accent5" w:themeTint="99"/>
        <w:insideH w:val="single" w:sz="4" w:space="0" w:color="E9F1F4" w:themeColor="accent5" w:themeTint="99"/>
        <w:insideV w:val="single" w:sz="4" w:space="0" w:color="E9F1F4" w:themeColor="accent5" w:themeTint="99"/>
      </w:tblBorders>
    </w:tblPr>
    <w:tblStylePr w:type="firstRow">
      <w:rPr>
        <w:b/>
        <w:bCs/>
      </w:rPr>
      <w:tblPr/>
      <w:tcPr>
        <w:tcBorders>
          <w:bottom w:val="single" w:sz="12" w:space="0" w:color="E9F1F4" w:themeColor="accent5" w:themeTint="99"/>
        </w:tcBorders>
      </w:tcPr>
    </w:tblStylePr>
    <w:tblStylePr w:type="lastRow">
      <w:rPr>
        <w:b/>
        <w:bCs/>
      </w:rPr>
      <w:tblPr/>
      <w:tcPr>
        <w:tcBorders>
          <w:top w:val="double" w:sz="4" w:space="0" w:color="E9F1F4" w:themeColor="accent5" w:themeTint="99"/>
        </w:tcBorders>
      </w:tcPr>
    </w:tblStylePr>
    <w:tblStylePr w:type="firstCol">
      <w:rPr>
        <w:b/>
        <w:bCs/>
      </w:rPr>
    </w:tblStylePr>
    <w:tblStylePr w:type="lastCol">
      <w:rPr>
        <w:b/>
        <w:bCs/>
      </w:rPr>
    </w:tblStylePr>
    <w:tblStylePr w:type="band1Vert">
      <w:tblPr/>
      <w:tcPr>
        <w:shd w:val="clear" w:color="auto" w:fill="F7FAFB" w:themeFill="accent5" w:themeFillTint="33"/>
      </w:tcPr>
    </w:tblStylePr>
    <w:tblStylePr w:type="band1Horz">
      <w:tblPr/>
      <w:tcPr>
        <w:shd w:val="clear" w:color="auto" w:fill="F7FAFB" w:themeFill="accent5" w:themeFillTint="33"/>
      </w:tcPr>
    </w:tblStylePr>
  </w:style>
  <w:style w:type="table" w:styleId="Gittertabel6-farverig-farve6">
    <w:name w:val="Grid Table 6 Colorful Accent 6"/>
    <w:basedOn w:val="Tabel-Normal"/>
    <w:uiPriority w:val="51"/>
    <w:rsid w:val="007C57A3"/>
    <w:pPr>
      <w:spacing w:line="240" w:lineRule="auto"/>
    </w:pPr>
    <w:rPr>
      <w:color w:val="9EBACC" w:themeColor="accent6" w:themeShade="BF"/>
    </w:rPr>
    <w:tblPr>
      <w:tblStyleRowBandSize w:val="1"/>
      <w:tblStyleColBandSize w:val="1"/>
      <w:tblBorders>
        <w:top w:val="single" w:sz="4" w:space="0" w:color="F4F7F9" w:themeColor="accent6" w:themeTint="99"/>
        <w:left w:val="single" w:sz="4" w:space="0" w:color="F4F7F9" w:themeColor="accent6" w:themeTint="99"/>
        <w:bottom w:val="single" w:sz="4" w:space="0" w:color="F4F7F9" w:themeColor="accent6" w:themeTint="99"/>
        <w:right w:val="single" w:sz="4" w:space="0" w:color="F4F7F9" w:themeColor="accent6" w:themeTint="99"/>
        <w:insideH w:val="single" w:sz="4" w:space="0" w:color="F4F7F9" w:themeColor="accent6" w:themeTint="99"/>
        <w:insideV w:val="single" w:sz="4" w:space="0" w:color="F4F7F9" w:themeColor="accent6" w:themeTint="99"/>
      </w:tblBorders>
    </w:tblPr>
    <w:tblStylePr w:type="firstRow">
      <w:rPr>
        <w:b/>
        <w:bCs/>
      </w:rPr>
      <w:tblPr/>
      <w:tcPr>
        <w:tcBorders>
          <w:bottom w:val="single" w:sz="12" w:space="0" w:color="F4F7F9" w:themeColor="accent6" w:themeTint="99"/>
        </w:tcBorders>
      </w:tcPr>
    </w:tblStylePr>
    <w:tblStylePr w:type="lastRow">
      <w:rPr>
        <w:b/>
        <w:bCs/>
      </w:rPr>
      <w:tblPr/>
      <w:tcPr>
        <w:tcBorders>
          <w:top w:val="double" w:sz="4" w:space="0" w:color="F4F7F9" w:themeColor="accent6" w:themeTint="99"/>
        </w:tcBorders>
      </w:tcPr>
    </w:tblStylePr>
    <w:tblStylePr w:type="firstCol">
      <w:rPr>
        <w:b/>
        <w:bCs/>
      </w:rPr>
    </w:tblStylePr>
    <w:tblStylePr w:type="lastCol">
      <w:rPr>
        <w:b/>
        <w:bCs/>
      </w:rPr>
    </w:tblStylePr>
    <w:tblStylePr w:type="band1Vert">
      <w:tblPr/>
      <w:tcPr>
        <w:shd w:val="clear" w:color="auto" w:fill="FBFCFD" w:themeFill="accent6" w:themeFillTint="33"/>
      </w:tcPr>
    </w:tblStylePr>
    <w:tblStylePr w:type="band1Horz">
      <w:tblPr/>
      <w:tcPr>
        <w:shd w:val="clear" w:color="auto" w:fill="FBFCFD" w:themeFill="accent6" w:themeFillTint="33"/>
      </w:tcPr>
    </w:tblStylePr>
  </w:style>
  <w:style w:type="table" w:styleId="Gittertabel7-farverig">
    <w:name w:val="Grid Table 7 Colorful"/>
    <w:basedOn w:val="Tabel-Normal"/>
    <w:uiPriority w:val="52"/>
    <w:rsid w:val="007C57A3"/>
    <w:pPr>
      <w:spacing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ittertabel7-farverig-farve1">
    <w:name w:val="Grid Table 7 Colorful Accent 1"/>
    <w:basedOn w:val="Tabel-Normal"/>
    <w:uiPriority w:val="52"/>
    <w:rsid w:val="007C57A3"/>
    <w:pPr>
      <w:spacing w:line="240" w:lineRule="auto"/>
    </w:pPr>
    <w:rPr>
      <w:color w:val="BFAB00" w:themeColor="accent1" w:themeShade="BF"/>
    </w:rPr>
    <w:tblPr>
      <w:tblStyleRowBandSize w:val="1"/>
      <w:tblStyleColBandSize w:val="1"/>
      <w:tblBorders>
        <w:top w:val="single" w:sz="4" w:space="0" w:color="FFEF66" w:themeColor="accent1" w:themeTint="99"/>
        <w:left w:val="single" w:sz="4" w:space="0" w:color="FFEF66" w:themeColor="accent1" w:themeTint="99"/>
        <w:bottom w:val="single" w:sz="4" w:space="0" w:color="FFEF66" w:themeColor="accent1" w:themeTint="99"/>
        <w:right w:val="single" w:sz="4" w:space="0" w:color="FFEF66" w:themeColor="accent1" w:themeTint="99"/>
        <w:insideH w:val="single" w:sz="4" w:space="0" w:color="FFEF66" w:themeColor="accent1" w:themeTint="99"/>
        <w:insideV w:val="single" w:sz="4" w:space="0" w:color="FFEF66"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9CC" w:themeFill="accent1" w:themeFillTint="33"/>
      </w:tcPr>
    </w:tblStylePr>
    <w:tblStylePr w:type="band1Horz">
      <w:tblPr/>
      <w:tcPr>
        <w:shd w:val="clear" w:color="auto" w:fill="FFF9CC" w:themeFill="accent1" w:themeFillTint="33"/>
      </w:tcPr>
    </w:tblStylePr>
    <w:tblStylePr w:type="neCell">
      <w:tblPr/>
      <w:tcPr>
        <w:tcBorders>
          <w:bottom w:val="single" w:sz="4" w:space="0" w:color="FFEF66" w:themeColor="accent1" w:themeTint="99"/>
        </w:tcBorders>
      </w:tcPr>
    </w:tblStylePr>
    <w:tblStylePr w:type="nwCell">
      <w:tblPr/>
      <w:tcPr>
        <w:tcBorders>
          <w:bottom w:val="single" w:sz="4" w:space="0" w:color="FFEF66" w:themeColor="accent1" w:themeTint="99"/>
        </w:tcBorders>
      </w:tcPr>
    </w:tblStylePr>
    <w:tblStylePr w:type="seCell">
      <w:tblPr/>
      <w:tcPr>
        <w:tcBorders>
          <w:top w:val="single" w:sz="4" w:space="0" w:color="FFEF66" w:themeColor="accent1" w:themeTint="99"/>
        </w:tcBorders>
      </w:tcPr>
    </w:tblStylePr>
    <w:tblStylePr w:type="swCell">
      <w:tblPr/>
      <w:tcPr>
        <w:tcBorders>
          <w:top w:val="single" w:sz="4" w:space="0" w:color="FFEF66" w:themeColor="accent1" w:themeTint="99"/>
        </w:tcBorders>
      </w:tcPr>
    </w:tblStylePr>
  </w:style>
  <w:style w:type="table" w:styleId="Gittertabel7-farverig-farve2">
    <w:name w:val="Grid Table 7 Colorful Accent 2"/>
    <w:basedOn w:val="Tabel-Normal"/>
    <w:uiPriority w:val="52"/>
    <w:rsid w:val="007C57A3"/>
    <w:pPr>
      <w:spacing w:line="240" w:lineRule="auto"/>
    </w:pPr>
    <w:rPr>
      <w:color w:val="595959" w:themeColor="accent2" w:themeShade="BF"/>
    </w:rPr>
    <w:tblPr>
      <w:tblStyleRowBandSize w:val="1"/>
      <w:tblStyleColBandSize w:val="1"/>
      <w:tblBorders>
        <w:top w:val="single" w:sz="4" w:space="0" w:color="AEAEAE" w:themeColor="accent2" w:themeTint="99"/>
        <w:left w:val="single" w:sz="4" w:space="0" w:color="AEAEAE" w:themeColor="accent2" w:themeTint="99"/>
        <w:bottom w:val="single" w:sz="4" w:space="0" w:color="AEAEAE" w:themeColor="accent2" w:themeTint="99"/>
        <w:right w:val="single" w:sz="4" w:space="0" w:color="AEAEAE" w:themeColor="accent2" w:themeTint="99"/>
        <w:insideH w:val="single" w:sz="4" w:space="0" w:color="AEAEAE" w:themeColor="accent2" w:themeTint="99"/>
        <w:insideV w:val="single" w:sz="4" w:space="0" w:color="AEAEAE"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4E4E4" w:themeFill="accent2" w:themeFillTint="33"/>
      </w:tcPr>
    </w:tblStylePr>
    <w:tblStylePr w:type="band1Horz">
      <w:tblPr/>
      <w:tcPr>
        <w:shd w:val="clear" w:color="auto" w:fill="E4E4E4" w:themeFill="accent2" w:themeFillTint="33"/>
      </w:tcPr>
    </w:tblStylePr>
    <w:tblStylePr w:type="neCell">
      <w:tblPr/>
      <w:tcPr>
        <w:tcBorders>
          <w:bottom w:val="single" w:sz="4" w:space="0" w:color="AEAEAE" w:themeColor="accent2" w:themeTint="99"/>
        </w:tcBorders>
      </w:tcPr>
    </w:tblStylePr>
    <w:tblStylePr w:type="nwCell">
      <w:tblPr/>
      <w:tcPr>
        <w:tcBorders>
          <w:bottom w:val="single" w:sz="4" w:space="0" w:color="AEAEAE" w:themeColor="accent2" w:themeTint="99"/>
        </w:tcBorders>
      </w:tcPr>
    </w:tblStylePr>
    <w:tblStylePr w:type="seCell">
      <w:tblPr/>
      <w:tcPr>
        <w:tcBorders>
          <w:top w:val="single" w:sz="4" w:space="0" w:color="AEAEAE" w:themeColor="accent2" w:themeTint="99"/>
        </w:tcBorders>
      </w:tcPr>
    </w:tblStylePr>
    <w:tblStylePr w:type="swCell">
      <w:tblPr/>
      <w:tcPr>
        <w:tcBorders>
          <w:top w:val="single" w:sz="4" w:space="0" w:color="AEAEAE" w:themeColor="accent2" w:themeTint="99"/>
        </w:tcBorders>
      </w:tcPr>
    </w:tblStylePr>
  </w:style>
  <w:style w:type="table" w:styleId="Gittertabel7-farverig-farve3">
    <w:name w:val="Grid Table 7 Colorful Accent 3"/>
    <w:basedOn w:val="Tabel-Normal"/>
    <w:uiPriority w:val="52"/>
    <w:rsid w:val="007C57A3"/>
    <w:pPr>
      <w:spacing w:line="240" w:lineRule="auto"/>
    </w:pPr>
    <w:rPr>
      <w:color w:val="699BB1" w:themeColor="accent3" w:themeShade="BF"/>
    </w:rPr>
    <w:tblPr>
      <w:tblStyleRowBandSize w:val="1"/>
      <w:tblStyleColBandSize w:val="1"/>
      <w:tblBorders>
        <w:top w:val="single" w:sz="4" w:space="0" w:color="CADCE4" w:themeColor="accent3" w:themeTint="99"/>
        <w:left w:val="single" w:sz="4" w:space="0" w:color="CADCE4" w:themeColor="accent3" w:themeTint="99"/>
        <w:bottom w:val="single" w:sz="4" w:space="0" w:color="CADCE4" w:themeColor="accent3" w:themeTint="99"/>
        <w:right w:val="single" w:sz="4" w:space="0" w:color="CADCE4" w:themeColor="accent3" w:themeTint="99"/>
        <w:insideH w:val="single" w:sz="4" w:space="0" w:color="CADCE4" w:themeColor="accent3" w:themeTint="99"/>
        <w:insideV w:val="single" w:sz="4" w:space="0" w:color="CADCE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3F6" w:themeFill="accent3" w:themeFillTint="33"/>
      </w:tcPr>
    </w:tblStylePr>
    <w:tblStylePr w:type="band1Horz">
      <w:tblPr/>
      <w:tcPr>
        <w:shd w:val="clear" w:color="auto" w:fill="EDF3F6" w:themeFill="accent3" w:themeFillTint="33"/>
      </w:tcPr>
    </w:tblStylePr>
    <w:tblStylePr w:type="neCell">
      <w:tblPr/>
      <w:tcPr>
        <w:tcBorders>
          <w:bottom w:val="single" w:sz="4" w:space="0" w:color="CADCE4" w:themeColor="accent3" w:themeTint="99"/>
        </w:tcBorders>
      </w:tcPr>
    </w:tblStylePr>
    <w:tblStylePr w:type="nwCell">
      <w:tblPr/>
      <w:tcPr>
        <w:tcBorders>
          <w:bottom w:val="single" w:sz="4" w:space="0" w:color="CADCE4" w:themeColor="accent3" w:themeTint="99"/>
        </w:tcBorders>
      </w:tcPr>
    </w:tblStylePr>
    <w:tblStylePr w:type="seCell">
      <w:tblPr/>
      <w:tcPr>
        <w:tcBorders>
          <w:top w:val="single" w:sz="4" w:space="0" w:color="CADCE4" w:themeColor="accent3" w:themeTint="99"/>
        </w:tcBorders>
      </w:tcPr>
    </w:tblStylePr>
    <w:tblStylePr w:type="swCell">
      <w:tblPr/>
      <w:tcPr>
        <w:tcBorders>
          <w:top w:val="single" w:sz="4" w:space="0" w:color="CADCE4" w:themeColor="accent3" w:themeTint="99"/>
        </w:tcBorders>
      </w:tcPr>
    </w:tblStylePr>
  </w:style>
  <w:style w:type="table" w:styleId="Gittertabel7-farverig-farve4">
    <w:name w:val="Grid Table 7 Colorful Accent 4"/>
    <w:basedOn w:val="Tabel-Normal"/>
    <w:uiPriority w:val="52"/>
    <w:rsid w:val="007C57A3"/>
    <w:pPr>
      <w:spacing w:line="240" w:lineRule="auto"/>
    </w:pPr>
    <w:rPr>
      <w:color w:val="83ABBF" w:themeColor="accent4" w:themeShade="BF"/>
    </w:rPr>
    <w:tblPr>
      <w:tblStyleRowBandSize w:val="1"/>
      <w:tblStyleColBandSize w:val="1"/>
      <w:tblBorders>
        <w:top w:val="single" w:sz="4" w:space="0" w:color="DFE9EE" w:themeColor="accent4" w:themeTint="99"/>
        <w:left w:val="single" w:sz="4" w:space="0" w:color="DFE9EE" w:themeColor="accent4" w:themeTint="99"/>
        <w:bottom w:val="single" w:sz="4" w:space="0" w:color="DFE9EE" w:themeColor="accent4" w:themeTint="99"/>
        <w:right w:val="single" w:sz="4" w:space="0" w:color="DFE9EE" w:themeColor="accent4" w:themeTint="99"/>
        <w:insideH w:val="single" w:sz="4" w:space="0" w:color="DFE9EE" w:themeColor="accent4" w:themeTint="99"/>
        <w:insideV w:val="single" w:sz="4" w:space="0" w:color="DFE9E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F7F9" w:themeFill="accent4" w:themeFillTint="33"/>
      </w:tcPr>
    </w:tblStylePr>
    <w:tblStylePr w:type="band1Horz">
      <w:tblPr/>
      <w:tcPr>
        <w:shd w:val="clear" w:color="auto" w:fill="F4F7F9" w:themeFill="accent4" w:themeFillTint="33"/>
      </w:tcPr>
    </w:tblStylePr>
    <w:tblStylePr w:type="neCell">
      <w:tblPr/>
      <w:tcPr>
        <w:tcBorders>
          <w:bottom w:val="single" w:sz="4" w:space="0" w:color="DFE9EE" w:themeColor="accent4" w:themeTint="99"/>
        </w:tcBorders>
      </w:tcPr>
    </w:tblStylePr>
    <w:tblStylePr w:type="nwCell">
      <w:tblPr/>
      <w:tcPr>
        <w:tcBorders>
          <w:bottom w:val="single" w:sz="4" w:space="0" w:color="DFE9EE" w:themeColor="accent4" w:themeTint="99"/>
        </w:tcBorders>
      </w:tcPr>
    </w:tblStylePr>
    <w:tblStylePr w:type="seCell">
      <w:tblPr/>
      <w:tcPr>
        <w:tcBorders>
          <w:top w:val="single" w:sz="4" w:space="0" w:color="DFE9EE" w:themeColor="accent4" w:themeTint="99"/>
        </w:tcBorders>
      </w:tcPr>
    </w:tblStylePr>
    <w:tblStylePr w:type="swCell">
      <w:tblPr/>
      <w:tcPr>
        <w:tcBorders>
          <w:top w:val="single" w:sz="4" w:space="0" w:color="DFE9EE" w:themeColor="accent4" w:themeTint="99"/>
        </w:tcBorders>
      </w:tcPr>
    </w:tblStylePr>
  </w:style>
  <w:style w:type="table" w:styleId="Gittertabel7-farverig-farve5">
    <w:name w:val="Grid Table 7 Colorful Accent 5"/>
    <w:basedOn w:val="Tabel-Normal"/>
    <w:uiPriority w:val="52"/>
    <w:rsid w:val="007C57A3"/>
    <w:pPr>
      <w:spacing w:line="240" w:lineRule="auto"/>
    </w:pPr>
    <w:rPr>
      <w:color w:val="90B6C6" w:themeColor="accent5" w:themeShade="BF"/>
    </w:rPr>
    <w:tblPr>
      <w:tblStyleRowBandSize w:val="1"/>
      <w:tblStyleColBandSize w:val="1"/>
      <w:tblBorders>
        <w:top w:val="single" w:sz="4" w:space="0" w:color="E9F1F4" w:themeColor="accent5" w:themeTint="99"/>
        <w:left w:val="single" w:sz="4" w:space="0" w:color="E9F1F4" w:themeColor="accent5" w:themeTint="99"/>
        <w:bottom w:val="single" w:sz="4" w:space="0" w:color="E9F1F4" w:themeColor="accent5" w:themeTint="99"/>
        <w:right w:val="single" w:sz="4" w:space="0" w:color="E9F1F4" w:themeColor="accent5" w:themeTint="99"/>
        <w:insideH w:val="single" w:sz="4" w:space="0" w:color="E9F1F4" w:themeColor="accent5" w:themeTint="99"/>
        <w:insideV w:val="single" w:sz="4" w:space="0" w:color="E9F1F4"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7FAFB" w:themeFill="accent5" w:themeFillTint="33"/>
      </w:tcPr>
    </w:tblStylePr>
    <w:tblStylePr w:type="band1Horz">
      <w:tblPr/>
      <w:tcPr>
        <w:shd w:val="clear" w:color="auto" w:fill="F7FAFB" w:themeFill="accent5" w:themeFillTint="33"/>
      </w:tcPr>
    </w:tblStylePr>
    <w:tblStylePr w:type="neCell">
      <w:tblPr/>
      <w:tcPr>
        <w:tcBorders>
          <w:bottom w:val="single" w:sz="4" w:space="0" w:color="E9F1F4" w:themeColor="accent5" w:themeTint="99"/>
        </w:tcBorders>
      </w:tcPr>
    </w:tblStylePr>
    <w:tblStylePr w:type="nwCell">
      <w:tblPr/>
      <w:tcPr>
        <w:tcBorders>
          <w:bottom w:val="single" w:sz="4" w:space="0" w:color="E9F1F4" w:themeColor="accent5" w:themeTint="99"/>
        </w:tcBorders>
      </w:tcPr>
    </w:tblStylePr>
    <w:tblStylePr w:type="seCell">
      <w:tblPr/>
      <w:tcPr>
        <w:tcBorders>
          <w:top w:val="single" w:sz="4" w:space="0" w:color="E9F1F4" w:themeColor="accent5" w:themeTint="99"/>
        </w:tcBorders>
      </w:tcPr>
    </w:tblStylePr>
    <w:tblStylePr w:type="swCell">
      <w:tblPr/>
      <w:tcPr>
        <w:tcBorders>
          <w:top w:val="single" w:sz="4" w:space="0" w:color="E9F1F4" w:themeColor="accent5" w:themeTint="99"/>
        </w:tcBorders>
      </w:tcPr>
    </w:tblStylePr>
  </w:style>
  <w:style w:type="table" w:styleId="Gittertabel7-farverig-farve6">
    <w:name w:val="Grid Table 7 Colorful Accent 6"/>
    <w:basedOn w:val="Tabel-Normal"/>
    <w:uiPriority w:val="52"/>
    <w:rsid w:val="007C57A3"/>
    <w:pPr>
      <w:spacing w:line="240" w:lineRule="auto"/>
    </w:pPr>
    <w:rPr>
      <w:color w:val="9EBACC" w:themeColor="accent6" w:themeShade="BF"/>
    </w:rPr>
    <w:tblPr>
      <w:tblStyleRowBandSize w:val="1"/>
      <w:tblStyleColBandSize w:val="1"/>
      <w:tblBorders>
        <w:top w:val="single" w:sz="4" w:space="0" w:color="F4F7F9" w:themeColor="accent6" w:themeTint="99"/>
        <w:left w:val="single" w:sz="4" w:space="0" w:color="F4F7F9" w:themeColor="accent6" w:themeTint="99"/>
        <w:bottom w:val="single" w:sz="4" w:space="0" w:color="F4F7F9" w:themeColor="accent6" w:themeTint="99"/>
        <w:right w:val="single" w:sz="4" w:space="0" w:color="F4F7F9" w:themeColor="accent6" w:themeTint="99"/>
        <w:insideH w:val="single" w:sz="4" w:space="0" w:color="F4F7F9" w:themeColor="accent6" w:themeTint="99"/>
        <w:insideV w:val="single" w:sz="4" w:space="0" w:color="F4F7F9"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CFD" w:themeFill="accent6" w:themeFillTint="33"/>
      </w:tcPr>
    </w:tblStylePr>
    <w:tblStylePr w:type="band1Horz">
      <w:tblPr/>
      <w:tcPr>
        <w:shd w:val="clear" w:color="auto" w:fill="FBFCFD" w:themeFill="accent6" w:themeFillTint="33"/>
      </w:tcPr>
    </w:tblStylePr>
    <w:tblStylePr w:type="neCell">
      <w:tblPr/>
      <w:tcPr>
        <w:tcBorders>
          <w:bottom w:val="single" w:sz="4" w:space="0" w:color="F4F7F9" w:themeColor="accent6" w:themeTint="99"/>
        </w:tcBorders>
      </w:tcPr>
    </w:tblStylePr>
    <w:tblStylePr w:type="nwCell">
      <w:tblPr/>
      <w:tcPr>
        <w:tcBorders>
          <w:bottom w:val="single" w:sz="4" w:space="0" w:color="F4F7F9" w:themeColor="accent6" w:themeTint="99"/>
        </w:tcBorders>
      </w:tcPr>
    </w:tblStylePr>
    <w:tblStylePr w:type="seCell">
      <w:tblPr/>
      <w:tcPr>
        <w:tcBorders>
          <w:top w:val="single" w:sz="4" w:space="0" w:color="F4F7F9" w:themeColor="accent6" w:themeTint="99"/>
        </w:tcBorders>
      </w:tcPr>
    </w:tblStylePr>
    <w:tblStylePr w:type="swCell">
      <w:tblPr/>
      <w:tcPr>
        <w:tcBorders>
          <w:top w:val="single" w:sz="4" w:space="0" w:color="F4F7F9" w:themeColor="accent6" w:themeTint="99"/>
        </w:tcBorders>
      </w:tcPr>
    </w:tblStylePr>
  </w:style>
  <w:style w:type="character" w:styleId="Hashtag">
    <w:name w:val="Hashtag"/>
    <w:basedOn w:val="Standardskrifttypeiafsnit"/>
    <w:uiPriority w:val="99"/>
    <w:semiHidden/>
    <w:unhideWhenUsed/>
    <w:rsid w:val="007C57A3"/>
    <w:rPr>
      <w:color w:val="2B579A"/>
      <w:shd w:val="clear" w:color="auto" w:fill="E1DFDD"/>
      <w:lang w:val="da-DK"/>
    </w:rPr>
  </w:style>
  <w:style w:type="character" w:styleId="HTML-akronym">
    <w:name w:val="HTML Acronym"/>
    <w:basedOn w:val="Standardskrifttypeiafsnit"/>
    <w:uiPriority w:val="99"/>
    <w:semiHidden/>
    <w:unhideWhenUsed/>
    <w:rsid w:val="007C57A3"/>
    <w:rPr>
      <w:lang w:val="da-DK"/>
    </w:rPr>
  </w:style>
  <w:style w:type="paragraph" w:styleId="HTML-adresse">
    <w:name w:val="HTML Address"/>
    <w:basedOn w:val="Normal"/>
    <w:link w:val="HTML-adresseTegn"/>
    <w:uiPriority w:val="99"/>
    <w:semiHidden/>
    <w:unhideWhenUsed/>
    <w:rsid w:val="007C57A3"/>
    <w:pPr>
      <w:spacing w:after="0" w:line="240" w:lineRule="auto"/>
    </w:pPr>
    <w:rPr>
      <w:i/>
      <w:iCs/>
    </w:rPr>
  </w:style>
  <w:style w:type="character" w:customStyle="1" w:styleId="HTML-adresseTegn">
    <w:name w:val="HTML-adresse Tegn"/>
    <w:basedOn w:val="Standardskrifttypeiafsnit"/>
    <w:link w:val="HTML-adresse"/>
    <w:uiPriority w:val="99"/>
    <w:semiHidden/>
    <w:rsid w:val="007C57A3"/>
    <w:rPr>
      <w:i/>
      <w:iCs/>
      <w:lang w:val="da-DK"/>
    </w:rPr>
  </w:style>
  <w:style w:type="character" w:styleId="HTML-citat">
    <w:name w:val="HTML Cite"/>
    <w:basedOn w:val="Standardskrifttypeiafsnit"/>
    <w:uiPriority w:val="99"/>
    <w:semiHidden/>
    <w:unhideWhenUsed/>
    <w:rsid w:val="007C57A3"/>
    <w:rPr>
      <w:i/>
      <w:iCs/>
      <w:lang w:val="da-DK"/>
    </w:rPr>
  </w:style>
  <w:style w:type="character" w:styleId="HTML-kode">
    <w:name w:val="HTML Code"/>
    <w:basedOn w:val="Standardskrifttypeiafsnit"/>
    <w:uiPriority w:val="99"/>
    <w:semiHidden/>
    <w:unhideWhenUsed/>
    <w:rsid w:val="007C57A3"/>
    <w:rPr>
      <w:rFonts w:ascii="Arial" w:hAnsi="Arial" w:cs="Arial"/>
      <w:sz w:val="20"/>
      <w:szCs w:val="20"/>
      <w:lang w:val="da-DK"/>
    </w:rPr>
  </w:style>
  <w:style w:type="character" w:styleId="HTML-definition">
    <w:name w:val="HTML Definition"/>
    <w:basedOn w:val="Standardskrifttypeiafsnit"/>
    <w:uiPriority w:val="99"/>
    <w:semiHidden/>
    <w:unhideWhenUsed/>
    <w:rsid w:val="007C57A3"/>
    <w:rPr>
      <w:i/>
      <w:iCs/>
      <w:lang w:val="da-DK"/>
    </w:rPr>
  </w:style>
  <w:style w:type="character" w:styleId="HTML-tastatur">
    <w:name w:val="HTML Keyboard"/>
    <w:basedOn w:val="Standardskrifttypeiafsnit"/>
    <w:uiPriority w:val="99"/>
    <w:semiHidden/>
    <w:rsid w:val="007C57A3"/>
    <w:rPr>
      <w:rFonts w:ascii="Arial" w:hAnsi="Arial" w:cs="Arial"/>
      <w:sz w:val="20"/>
      <w:szCs w:val="20"/>
      <w:lang w:val="da-DK"/>
    </w:rPr>
  </w:style>
  <w:style w:type="paragraph" w:styleId="FormateretHTML">
    <w:name w:val="HTML Preformatted"/>
    <w:basedOn w:val="Normal"/>
    <w:link w:val="FormateretHTMLTegn"/>
    <w:uiPriority w:val="99"/>
    <w:semiHidden/>
    <w:rsid w:val="007C57A3"/>
    <w:pPr>
      <w:spacing w:after="0" w:line="240" w:lineRule="auto"/>
    </w:pPr>
    <w:rPr>
      <w:rFonts w:cs="Arial"/>
    </w:rPr>
  </w:style>
  <w:style w:type="character" w:customStyle="1" w:styleId="FormateretHTMLTegn">
    <w:name w:val="Formateret HTML Tegn"/>
    <w:basedOn w:val="Standardskrifttypeiafsnit"/>
    <w:link w:val="FormateretHTML"/>
    <w:uiPriority w:val="99"/>
    <w:semiHidden/>
    <w:rsid w:val="00363B5E"/>
    <w:rPr>
      <w:rFonts w:cs="Arial"/>
      <w:lang w:val="da-DK"/>
    </w:rPr>
  </w:style>
  <w:style w:type="character" w:styleId="HTML-eksempel">
    <w:name w:val="HTML Sample"/>
    <w:basedOn w:val="Standardskrifttypeiafsnit"/>
    <w:uiPriority w:val="99"/>
    <w:semiHidden/>
    <w:rsid w:val="007C57A3"/>
    <w:rPr>
      <w:rFonts w:ascii="Arial" w:hAnsi="Arial" w:cs="Arial"/>
      <w:sz w:val="24"/>
      <w:szCs w:val="24"/>
      <w:lang w:val="da-DK"/>
    </w:rPr>
  </w:style>
  <w:style w:type="character" w:styleId="HTML-skrivemaskine">
    <w:name w:val="HTML Typewriter"/>
    <w:basedOn w:val="Standardskrifttypeiafsnit"/>
    <w:uiPriority w:val="99"/>
    <w:semiHidden/>
    <w:rsid w:val="007C57A3"/>
    <w:rPr>
      <w:rFonts w:ascii="Arial" w:hAnsi="Arial" w:cs="Arial"/>
      <w:sz w:val="20"/>
      <w:szCs w:val="20"/>
      <w:lang w:val="da-DK"/>
    </w:rPr>
  </w:style>
  <w:style w:type="character" w:styleId="HTML-variabel">
    <w:name w:val="HTML Variable"/>
    <w:basedOn w:val="Standardskrifttypeiafsnit"/>
    <w:uiPriority w:val="99"/>
    <w:semiHidden/>
    <w:rsid w:val="007C57A3"/>
    <w:rPr>
      <w:i/>
      <w:iCs/>
      <w:lang w:val="da-DK"/>
    </w:rPr>
  </w:style>
  <w:style w:type="character" w:styleId="Hyperlink">
    <w:name w:val="Hyperlink"/>
    <w:basedOn w:val="Standardskrifttypeiafsnit"/>
    <w:uiPriority w:val="99"/>
    <w:semiHidden/>
    <w:rsid w:val="007C57A3"/>
    <w:rPr>
      <w:color w:val="787878" w:themeColor="hyperlink"/>
      <w:u w:val="single"/>
      <w:lang w:val="da-DK"/>
    </w:rPr>
  </w:style>
  <w:style w:type="paragraph" w:styleId="Indeks1">
    <w:name w:val="index 1"/>
    <w:basedOn w:val="Normal"/>
    <w:next w:val="Normal"/>
    <w:autoRedefine/>
    <w:uiPriority w:val="99"/>
    <w:semiHidden/>
    <w:rsid w:val="007C57A3"/>
    <w:pPr>
      <w:spacing w:after="0" w:line="240" w:lineRule="auto"/>
      <w:ind w:left="200" w:hanging="200"/>
    </w:pPr>
  </w:style>
  <w:style w:type="paragraph" w:styleId="Indeks2">
    <w:name w:val="index 2"/>
    <w:basedOn w:val="Normal"/>
    <w:next w:val="Normal"/>
    <w:autoRedefine/>
    <w:uiPriority w:val="99"/>
    <w:semiHidden/>
    <w:rsid w:val="007C57A3"/>
    <w:pPr>
      <w:spacing w:after="0" w:line="240" w:lineRule="auto"/>
      <w:ind w:left="400" w:hanging="200"/>
    </w:pPr>
  </w:style>
  <w:style w:type="paragraph" w:styleId="Indeks3">
    <w:name w:val="index 3"/>
    <w:basedOn w:val="Normal"/>
    <w:next w:val="Normal"/>
    <w:autoRedefine/>
    <w:uiPriority w:val="99"/>
    <w:semiHidden/>
    <w:rsid w:val="007C57A3"/>
    <w:pPr>
      <w:spacing w:after="0" w:line="240" w:lineRule="auto"/>
      <w:ind w:left="600" w:hanging="200"/>
    </w:pPr>
  </w:style>
  <w:style w:type="paragraph" w:styleId="Indeks4">
    <w:name w:val="index 4"/>
    <w:basedOn w:val="Normal"/>
    <w:next w:val="Normal"/>
    <w:autoRedefine/>
    <w:uiPriority w:val="99"/>
    <w:semiHidden/>
    <w:rsid w:val="007C57A3"/>
    <w:pPr>
      <w:spacing w:after="0" w:line="240" w:lineRule="auto"/>
      <w:ind w:left="800" w:hanging="200"/>
    </w:pPr>
  </w:style>
  <w:style w:type="paragraph" w:styleId="Indeks5">
    <w:name w:val="index 5"/>
    <w:basedOn w:val="Normal"/>
    <w:next w:val="Normal"/>
    <w:autoRedefine/>
    <w:uiPriority w:val="99"/>
    <w:semiHidden/>
    <w:rsid w:val="007C57A3"/>
    <w:pPr>
      <w:spacing w:after="0" w:line="240" w:lineRule="auto"/>
      <w:ind w:left="1000" w:hanging="200"/>
    </w:pPr>
  </w:style>
  <w:style w:type="paragraph" w:styleId="Indeks6">
    <w:name w:val="index 6"/>
    <w:basedOn w:val="Normal"/>
    <w:next w:val="Normal"/>
    <w:autoRedefine/>
    <w:uiPriority w:val="99"/>
    <w:semiHidden/>
    <w:rsid w:val="007C57A3"/>
    <w:pPr>
      <w:spacing w:after="0" w:line="240" w:lineRule="auto"/>
      <w:ind w:left="1200" w:hanging="200"/>
    </w:pPr>
  </w:style>
  <w:style w:type="paragraph" w:styleId="Indeks7">
    <w:name w:val="index 7"/>
    <w:basedOn w:val="Normal"/>
    <w:next w:val="Normal"/>
    <w:autoRedefine/>
    <w:uiPriority w:val="99"/>
    <w:semiHidden/>
    <w:rsid w:val="007C57A3"/>
    <w:pPr>
      <w:spacing w:after="0" w:line="240" w:lineRule="auto"/>
      <w:ind w:left="1400" w:hanging="200"/>
    </w:pPr>
  </w:style>
  <w:style w:type="paragraph" w:styleId="Indeks8">
    <w:name w:val="index 8"/>
    <w:basedOn w:val="Normal"/>
    <w:next w:val="Normal"/>
    <w:autoRedefine/>
    <w:uiPriority w:val="99"/>
    <w:semiHidden/>
    <w:rsid w:val="007C57A3"/>
    <w:pPr>
      <w:spacing w:after="0" w:line="240" w:lineRule="auto"/>
      <w:ind w:left="1600" w:hanging="200"/>
    </w:pPr>
  </w:style>
  <w:style w:type="paragraph" w:styleId="Indeks9">
    <w:name w:val="index 9"/>
    <w:basedOn w:val="Normal"/>
    <w:next w:val="Normal"/>
    <w:autoRedefine/>
    <w:uiPriority w:val="99"/>
    <w:semiHidden/>
    <w:rsid w:val="007C57A3"/>
    <w:pPr>
      <w:spacing w:after="0" w:line="240" w:lineRule="auto"/>
      <w:ind w:left="1800" w:hanging="200"/>
    </w:pPr>
  </w:style>
  <w:style w:type="paragraph" w:styleId="Indeksoverskrift">
    <w:name w:val="index heading"/>
    <w:basedOn w:val="Normal"/>
    <w:next w:val="Indeks1"/>
    <w:uiPriority w:val="99"/>
    <w:semiHidden/>
    <w:rsid w:val="007C57A3"/>
    <w:pPr>
      <w:spacing w:after="0"/>
    </w:pPr>
    <w:rPr>
      <w:rFonts w:eastAsiaTheme="majorEastAsia" w:cs="Arial"/>
      <w:b/>
      <w:bCs/>
    </w:rPr>
  </w:style>
  <w:style w:type="table" w:styleId="Lystgitter">
    <w:name w:val="Light Grid"/>
    <w:basedOn w:val="Tabel-Normal"/>
    <w:uiPriority w:val="62"/>
    <w:semiHidden/>
    <w:unhideWhenUsed/>
    <w:rsid w:val="007C57A3"/>
    <w:pPr>
      <w:spacing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ystgitter-farve1">
    <w:name w:val="Light Grid Accent 1"/>
    <w:basedOn w:val="Tabel-Normal"/>
    <w:uiPriority w:val="62"/>
    <w:semiHidden/>
    <w:unhideWhenUsed/>
    <w:rsid w:val="007C57A3"/>
    <w:pPr>
      <w:spacing w:line="240" w:lineRule="auto"/>
    </w:pPr>
    <w:tblPr>
      <w:tblStyleRowBandSize w:val="1"/>
      <w:tblStyleColBandSize w:val="1"/>
      <w:tblBorders>
        <w:top w:val="single" w:sz="8" w:space="0" w:color="FFE500" w:themeColor="accent1"/>
        <w:left w:val="single" w:sz="8" w:space="0" w:color="FFE500" w:themeColor="accent1"/>
        <w:bottom w:val="single" w:sz="8" w:space="0" w:color="FFE500" w:themeColor="accent1"/>
        <w:right w:val="single" w:sz="8" w:space="0" w:color="FFE500" w:themeColor="accent1"/>
        <w:insideH w:val="single" w:sz="8" w:space="0" w:color="FFE500" w:themeColor="accent1"/>
        <w:insideV w:val="single" w:sz="8" w:space="0" w:color="FFE50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FE500" w:themeColor="accent1"/>
          <w:left w:val="single" w:sz="8" w:space="0" w:color="FFE500" w:themeColor="accent1"/>
          <w:bottom w:val="single" w:sz="18" w:space="0" w:color="FFE500" w:themeColor="accent1"/>
          <w:right w:val="single" w:sz="8" w:space="0" w:color="FFE500" w:themeColor="accent1"/>
          <w:insideH w:val="nil"/>
          <w:insideV w:val="single" w:sz="8" w:space="0" w:color="FFE50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E500" w:themeColor="accent1"/>
          <w:left w:val="single" w:sz="8" w:space="0" w:color="FFE500" w:themeColor="accent1"/>
          <w:bottom w:val="single" w:sz="8" w:space="0" w:color="FFE500" w:themeColor="accent1"/>
          <w:right w:val="single" w:sz="8" w:space="0" w:color="FFE500" w:themeColor="accent1"/>
          <w:insideH w:val="nil"/>
          <w:insideV w:val="single" w:sz="8" w:space="0" w:color="FFE50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E500" w:themeColor="accent1"/>
          <w:left w:val="single" w:sz="8" w:space="0" w:color="FFE500" w:themeColor="accent1"/>
          <w:bottom w:val="single" w:sz="8" w:space="0" w:color="FFE500" w:themeColor="accent1"/>
          <w:right w:val="single" w:sz="8" w:space="0" w:color="FFE500" w:themeColor="accent1"/>
        </w:tcBorders>
      </w:tcPr>
    </w:tblStylePr>
    <w:tblStylePr w:type="band1Vert">
      <w:tblPr/>
      <w:tcPr>
        <w:tcBorders>
          <w:top w:val="single" w:sz="8" w:space="0" w:color="FFE500" w:themeColor="accent1"/>
          <w:left w:val="single" w:sz="8" w:space="0" w:color="FFE500" w:themeColor="accent1"/>
          <w:bottom w:val="single" w:sz="8" w:space="0" w:color="FFE500" w:themeColor="accent1"/>
          <w:right w:val="single" w:sz="8" w:space="0" w:color="FFE500" w:themeColor="accent1"/>
        </w:tcBorders>
        <w:shd w:val="clear" w:color="auto" w:fill="FFF8C0" w:themeFill="accent1" w:themeFillTint="3F"/>
      </w:tcPr>
    </w:tblStylePr>
    <w:tblStylePr w:type="band1Horz">
      <w:tblPr/>
      <w:tcPr>
        <w:tcBorders>
          <w:top w:val="single" w:sz="8" w:space="0" w:color="FFE500" w:themeColor="accent1"/>
          <w:left w:val="single" w:sz="8" w:space="0" w:color="FFE500" w:themeColor="accent1"/>
          <w:bottom w:val="single" w:sz="8" w:space="0" w:color="FFE500" w:themeColor="accent1"/>
          <w:right w:val="single" w:sz="8" w:space="0" w:color="FFE500" w:themeColor="accent1"/>
          <w:insideV w:val="single" w:sz="8" w:space="0" w:color="FFE500" w:themeColor="accent1"/>
        </w:tcBorders>
        <w:shd w:val="clear" w:color="auto" w:fill="FFF8C0" w:themeFill="accent1" w:themeFillTint="3F"/>
      </w:tcPr>
    </w:tblStylePr>
    <w:tblStylePr w:type="band2Horz">
      <w:tblPr/>
      <w:tcPr>
        <w:tcBorders>
          <w:top w:val="single" w:sz="8" w:space="0" w:color="FFE500" w:themeColor="accent1"/>
          <w:left w:val="single" w:sz="8" w:space="0" w:color="FFE500" w:themeColor="accent1"/>
          <w:bottom w:val="single" w:sz="8" w:space="0" w:color="FFE500" w:themeColor="accent1"/>
          <w:right w:val="single" w:sz="8" w:space="0" w:color="FFE500" w:themeColor="accent1"/>
          <w:insideV w:val="single" w:sz="8" w:space="0" w:color="FFE500" w:themeColor="accent1"/>
        </w:tcBorders>
      </w:tcPr>
    </w:tblStylePr>
  </w:style>
  <w:style w:type="table" w:styleId="Lystgitter-fremhvningsfarve2">
    <w:name w:val="Light Grid Accent 2"/>
    <w:basedOn w:val="Tabel-Normal"/>
    <w:uiPriority w:val="62"/>
    <w:semiHidden/>
    <w:unhideWhenUsed/>
    <w:rsid w:val="007C57A3"/>
    <w:pPr>
      <w:spacing w:line="240" w:lineRule="auto"/>
    </w:pPr>
    <w:tblPr>
      <w:tblStyleRowBandSize w:val="1"/>
      <w:tblStyleColBandSize w:val="1"/>
      <w:tblBorders>
        <w:top w:val="single" w:sz="8" w:space="0" w:color="787878" w:themeColor="accent2"/>
        <w:left w:val="single" w:sz="8" w:space="0" w:color="787878" w:themeColor="accent2"/>
        <w:bottom w:val="single" w:sz="8" w:space="0" w:color="787878" w:themeColor="accent2"/>
        <w:right w:val="single" w:sz="8" w:space="0" w:color="787878" w:themeColor="accent2"/>
        <w:insideH w:val="single" w:sz="8" w:space="0" w:color="787878" w:themeColor="accent2"/>
        <w:insideV w:val="single" w:sz="8" w:space="0" w:color="787878"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87878" w:themeColor="accent2"/>
          <w:left w:val="single" w:sz="8" w:space="0" w:color="787878" w:themeColor="accent2"/>
          <w:bottom w:val="single" w:sz="18" w:space="0" w:color="787878" w:themeColor="accent2"/>
          <w:right w:val="single" w:sz="8" w:space="0" w:color="787878" w:themeColor="accent2"/>
          <w:insideH w:val="nil"/>
          <w:insideV w:val="single" w:sz="8" w:space="0" w:color="787878"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87878" w:themeColor="accent2"/>
          <w:left w:val="single" w:sz="8" w:space="0" w:color="787878" w:themeColor="accent2"/>
          <w:bottom w:val="single" w:sz="8" w:space="0" w:color="787878" w:themeColor="accent2"/>
          <w:right w:val="single" w:sz="8" w:space="0" w:color="787878" w:themeColor="accent2"/>
          <w:insideH w:val="nil"/>
          <w:insideV w:val="single" w:sz="8" w:space="0" w:color="787878"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87878" w:themeColor="accent2"/>
          <w:left w:val="single" w:sz="8" w:space="0" w:color="787878" w:themeColor="accent2"/>
          <w:bottom w:val="single" w:sz="8" w:space="0" w:color="787878" w:themeColor="accent2"/>
          <w:right w:val="single" w:sz="8" w:space="0" w:color="787878" w:themeColor="accent2"/>
        </w:tcBorders>
      </w:tcPr>
    </w:tblStylePr>
    <w:tblStylePr w:type="band1Vert">
      <w:tblPr/>
      <w:tcPr>
        <w:tcBorders>
          <w:top w:val="single" w:sz="8" w:space="0" w:color="787878" w:themeColor="accent2"/>
          <w:left w:val="single" w:sz="8" w:space="0" w:color="787878" w:themeColor="accent2"/>
          <w:bottom w:val="single" w:sz="8" w:space="0" w:color="787878" w:themeColor="accent2"/>
          <w:right w:val="single" w:sz="8" w:space="0" w:color="787878" w:themeColor="accent2"/>
        </w:tcBorders>
        <w:shd w:val="clear" w:color="auto" w:fill="DDDDDD" w:themeFill="accent2" w:themeFillTint="3F"/>
      </w:tcPr>
    </w:tblStylePr>
    <w:tblStylePr w:type="band1Horz">
      <w:tblPr/>
      <w:tcPr>
        <w:tcBorders>
          <w:top w:val="single" w:sz="8" w:space="0" w:color="787878" w:themeColor="accent2"/>
          <w:left w:val="single" w:sz="8" w:space="0" w:color="787878" w:themeColor="accent2"/>
          <w:bottom w:val="single" w:sz="8" w:space="0" w:color="787878" w:themeColor="accent2"/>
          <w:right w:val="single" w:sz="8" w:space="0" w:color="787878" w:themeColor="accent2"/>
          <w:insideV w:val="single" w:sz="8" w:space="0" w:color="787878" w:themeColor="accent2"/>
        </w:tcBorders>
        <w:shd w:val="clear" w:color="auto" w:fill="DDDDDD" w:themeFill="accent2" w:themeFillTint="3F"/>
      </w:tcPr>
    </w:tblStylePr>
    <w:tblStylePr w:type="band2Horz">
      <w:tblPr/>
      <w:tcPr>
        <w:tcBorders>
          <w:top w:val="single" w:sz="8" w:space="0" w:color="787878" w:themeColor="accent2"/>
          <w:left w:val="single" w:sz="8" w:space="0" w:color="787878" w:themeColor="accent2"/>
          <w:bottom w:val="single" w:sz="8" w:space="0" w:color="787878" w:themeColor="accent2"/>
          <w:right w:val="single" w:sz="8" w:space="0" w:color="787878" w:themeColor="accent2"/>
          <w:insideV w:val="single" w:sz="8" w:space="0" w:color="787878" w:themeColor="accent2"/>
        </w:tcBorders>
      </w:tcPr>
    </w:tblStylePr>
  </w:style>
  <w:style w:type="table" w:styleId="Lystgitter-fremhvningsfarve3">
    <w:name w:val="Light Grid Accent 3"/>
    <w:basedOn w:val="Tabel-Normal"/>
    <w:uiPriority w:val="62"/>
    <w:semiHidden/>
    <w:unhideWhenUsed/>
    <w:rsid w:val="007C57A3"/>
    <w:pPr>
      <w:spacing w:line="240" w:lineRule="auto"/>
    </w:pPr>
    <w:tblPr>
      <w:tblStyleRowBandSize w:val="1"/>
      <w:tblStyleColBandSize w:val="1"/>
      <w:tblBorders>
        <w:top w:val="single" w:sz="8" w:space="0" w:color="A8C5D2" w:themeColor="accent3"/>
        <w:left w:val="single" w:sz="8" w:space="0" w:color="A8C5D2" w:themeColor="accent3"/>
        <w:bottom w:val="single" w:sz="8" w:space="0" w:color="A8C5D2" w:themeColor="accent3"/>
        <w:right w:val="single" w:sz="8" w:space="0" w:color="A8C5D2" w:themeColor="accent3"/>
        <w:insideH w:val="single" w:sz="8" w:space="0" w:color="A8C5D2" w:themeColor="accent3"/>
        <w:insideV w:val="single" w:sz="8" w:space="0" w:color="A8C5D2"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8C5D2" w:themeColor="accent3"/>
          <w:left w:val="single" w:sz="8" w:space="0" w:color="A8C5D2" w:themeColor="accent3"/>
          <w:bottom w:val="single" w:sz="18" w:space="0" w:color="A8C5D2" w:themeColor="accent3"/>
          <w:right w:val="single" w:sz="8" w:space="0" w:color="A8C5D2" w:themeColor="accent3"/>
          <w:insideH w:val="nil"/>
          <w:insideV w:val="single" w:sz="8" w:space="0" w:color="A8C5D2"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8C5D2" w:themeColor="accent3"/>
          <w:left w:val="single" w:sz="8" w:space="0" w:color="A8C5D2" w:themeColor="accent3"/>
          <w:bottom w:val="single" w:sz="8" w:space="0" w:color="A8C5D2" w:themeColor="accent3"/>
          <w:right w:val="single" w:sz="8" w:space="0" w:color="A8C5D2" w:themeColor="accent3"/>
          <w:insideH w:val="nil"/>
          <w:insideV w:val="single" w:sz="8" w:space="0" w:color="A8C5D2"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8C5D2" w:themeColor="accent3"/>
          <w:left w:val="single" w:sz="8" w:space="0" w:color="A8C5D2" w:themeColor="accent3"/>
          <w:bottom w:val="single" w:sz="8" w:space="0" w:color="A8C5D2" w:themeColor="accent3"/>
          <w:right w:val="single" w:sz="8" w:space="0" w:color="A8C5D2" w:themeColor="accent3"/>
        </w:tcBorders>
      </w:tcPr>
    </w:tblStylePr>
    <w:tblStylePr w:type="band1Vert">
      <w:tblPr/>
      <w:tcPr>
        <w:tcBorders>
          <w:top w:val="single" w:sz="8" w:space="0" w:color="A8C5D2" w:themeColor="accent3"/>
          <w:left w:val="single" w:sz="8" w:space="0" w:color="A8C5D2" w:themeColor="accent3"/>
          <w:bottom w:val="single" w:sz="8" w:space="0" w:color="A8C5D2" w:themeColor="accent3"/>
          <w:right w:val="single" w:sz="8" w:space="0" w:color="A8C5D2" w:themeColor="accent3"/>
        </w:tcBorders>
        <w:shd w:val="clear" w:color="auto" w:fill="E9F0F4" w:themeFill="accent3" w:themeFillTint="3F"/>
      </w:tcPr>
    </w:tblStylePr>
    <w:tblStylePr w:type="band1Horz">
      <w:tblPr/>
      <w:tcPr>
        <w:tcBorders>
          <w:top w:val="single" w:sz="8" w:space="0" w:color="A8C5D2" w:themeColor="accent3"/>
          <w:left w:val="single" w:sz="8" w:space="0" w:color="A8C5D2" w:themeColor="accent3"/>
          <w:bottom w:val="single" w:sz="8" w:space="0" w:color="A8C5D2" w:themeColor="accent3"/>
          <w:right w:val="single" w:sz="8" w:space="0" w:color="A8C5D2" w:themeColor="accent3"/>
          <w:insideV w:val="single" w:sz="8" w:space="0" w:color="A8C5D2" w:themeColor="accent3"/>
        </w:tcBorders>
        <w:shd w:val="clear" w:color="auto" w:fill="E9F0F4" w:themeFill="accent3" w:themeFillTint="3F"/>
      </w:tcPr>
    </w:tblStylePr>
    <w:tblStylePr w:type="band2Horz">
      <w:tblPr/>
      <w:tcPr>
        <w:tcBorders>
          <w:top w:val="single" w:sz="8" w:space="0" w:color="A8C5D2" w:themeColor="accent3"/>
          <w:left w:val="single" w:sz="8" w:space="0" w:color="A8C5D2" w:themeColor="accent3"/>
          <w:bottom w:val="single" w:sz="8" w:space="0" w:color="A8C5D2" w:themeColor="accent3"/>
          <w:right w:val="single" w:sz="8" w:space="0" w:color="A8C5D2" w:themeColor="accent3"/>
          <w:insideV w:val="single" w:sz="8" w:space="0" w:color="A8C5D2" w:themeColor="accent3"/>
        </w:tcBorders>
      </w:tcPr>
    </w:tblStylePr>
  </w:style>
  <w:style w:type="table" w:styleId="Lystgitter-fremhvningsfarve4">
    <w:name w:val="Light Grid Accent 4"/>
    <w:basedOn w:val="Tabel-Normal"/>
    <w:uiPriority w:val="62"/>
    <w:semiHidden/>
    <w:unhideWhenUsed/>
    <w:rsid w:val="007C57A3"/>
    <w:pPr>
      <w:spacing w:line="240" w:lineRule="auto"/>
    </w:pPr>
    <w:tblPr>
      <w:tblStyleRowBandSize w:val="1"/>
      <w:tblStyleColBandSize w:val="1"/>
      <w:tblBorders>
        <w:top w:val="single" w:sz="8" w:space="0" w:color="CBDCE4" w:themeColor="accent4"/>
        <w:left w:val="single" w:sz="8" w:space="0" w:color="CBDCE4" w:themeColor="accent4"/>
        <w:bottom w:val="single" w:sz="8" w:space="0" w:color="CBDCE4" w:themeColor="accent4"/>
        <w:right w:val="single" w:sz="8" w:space="0" w:color="CBDCE4" w:themeColor="accent4"/>
        <w:insideH w:val="single" w:sz="8" w:space="0" w:color="CBDCE4" w:themeColor="accent4"/>
        <w:insideV w:val="single" w:sz="8" w:space="0" w:color="CBDCE4"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BDCE4" w:themeColor="accent4"/>
          <w:left w:val="single" w:sz="8" w:space="0" w:color="CBDCE4" w:themeColor="accent4"/>
          <w:bottom w:val="single" w:sz="18" w:space="0" w:color="CBDCE4" w:themeColor="accent4"/>
          <w:right w:val="single" w:sz="8" w:space="0" w:color="CBDCE4" w:themeColor="accent4"/>
          <w:insideH w:val="nil"/>
          <w:insideV w:val="single" w:sz="8" w:space="0" w:color="CBDCE4"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BDCE4" w:themeColor="accent4"/>
          <w:left w:val="single" w:sz="8" w:space="0" w:color="CBDCE4" w:themeColor="accent4"/>
          <w:bottom w:val="single" w:sz="8" w:space="0" w:color="CBDCE4" w:themeColor="accent4"/>
          <w:right w:val="single" w:sz="8" w:space="0" w:color="CBDCE4" w:themeColor="accent4"/>
          <w:insideH w:val="nil"/>
          <w:insideV w:val="single" w:sz="8" w:space="0" w:color="CBDCE4"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BDCE4" w:themeColor="accent4"/>
          <w:left w:val="single" w:sz="8" w:space="0" w:color="CBDCE4" w:themeColor="accent4"/>
          <w:bottom w:val="single" w:sz="8" w:space="0" w:color="CBDCE4" w:themeColor="accent4"/>
          <w:right w:val="single" w:sz="8" w:space="0" w:color="CBDCE4" w:themeColor="accent4"/>
        </w:tcBorders>
      </w:tcPr>
    </w:tblStylePr>
    <w:tblStylePr w:type="band1Vert">
      <w:tblPr/>
      <w:tcPr>
        <w:tcBorders>
          <w:top w:val="single" w:sz="8" w:space="0" w:color="CBDCE4" w:themeColor="accent4"/>
          <w:left w:val="single" w:sz="8" w:space="0" w:color="CBDCE4" w:themeColor="accent4"/>
          <w:bottom w:val="single" w:sz="8" w:space="0" w:color="CBDCE4" w:themeColor="accent4"/>
          <w:right w:val="single" w:sz="8" w:space="0" w:color="CBDCE4" w:themeColor="accent4"/>
        </w:tcBorders>
        <w:shd w:val="clear" w:color="auto" w:fill="F2F6F8" w:themeFill="accent4" w:themeFillTint="3F"/>
      </w:tcPr>
    </w:tblStylePr>
    <w:tblStylePr w:type="band1Horz">
      <w:tblPr/>
      <w:tcPr>
        <w:tcBorders>
          <w:top w:val="single" w:sz="8" w:space="0" w:color="CBDCE4" w:themeColor="accent4"/>
          <w:left w:val="single" w:sz="8" w:space="0" w:color="CBDCE4" w:themeColor="accent4"/>
          <w:bottom w:val="single" w:sz="8" w:space="0" w:color="CBDCE4" w:themeColor="accent4"/>
          <w:right w:val="single" w:sz="8" w:space="0" w:color="CBDCE4" w:themeColor="accent4"/>
          <w:insideV w:val="single" w:sz="8" w:space="0" w:color="CBDCE4" w:themeColor="accent4"/>
        </w:tcBorders>
        <w:shd w:val="clear" w:color="auto" w:fill="F2F6F8" w:themeFill="accent4" w:themeFillTint="3F"/>
      </w:tcPr>
    </w:tblStylePr>
    <w:tblStylePr w:type="band2Horz">
      <w:tblPr/>
      <w:tcPr>
        <w:tcBorders>
          <w:top w:val="single" w:sz="8" w:space="0" w:color="CBDCE4" w:themeColor="accent4"/>
          <w:left w:val="single" w:sz="8" w:space="0" w:color="CBDCE4" w:themeColor="accent4"/>
          <w:bottom w:val="single" w:sz="8" w:space="0" w:color="CBDCE4" w:themeColor="accent4"/>
          <w:right w:val="single" w:sz="8" w:space="0" w:color="CBDCE4" w:themeColor="accent4"/>
          <w:insideV w:val="single" w:sz="8" w:space="0" w:color="CBDCE4" w:themeColor="accent4"/>
        </w:tcBorders>
      </w:tcPr>
    </w:tblStylePr>
  </w:style>
  <w:style w:type="table" w:styleId="Lystgitter-fremhvningsfarve5">
    <w:name w:val="Light Grid Accent 5"/>
    <w:basedOn w:val="Tabel-Normal"/>
    <w:uiPriority w:val="62"/>
    <w:semiHidden/>
    <w:unhideWhenUsed/>
    <w:rsid w:val="007C57A3"/>
    <w:pPr>
      <w:spacing w:line="240" w:lineRule="auto"/>
    </w:pPr>
    <w:tblPr>
      <w:tblStyleRowBandSize w:val="1"/>
      <w:tblStyleColBandSize w:val="1"/>
      <w:tblBorders>
        <w:top w:val="single" w:sz="8" w:space="0" w:color="DCE8ED" w:themeColor="accent5"/>
        <w:left w:val="single" w:sz="8" w:space="0" w:color="DCE8ED" w:themeColor="accent5"/>
        <w:bottom w:val="single" w:sz="8" w:space="0" w:color="DCE8ED" w:themeColor="accent5"/>
        <w:right w:val="single" w:sz="8" w:space="0" w:color="DCE8ED" w:themeColor="accent5"/>
        <w:insideH w:val="single" w:sz="8" w:space="0" w:color="DCE8ED" w:themeColor="accent5"/>
        <w:insideV w:val="single" w:sz="8" w:space="0" w:color="DCE8ED"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CE8ED" w:themeColor="accent5"/>
          <w:left w:val="single" w:sz="8" w:space="0" w:color="DCE8ED" w:themeColor="accent5"/>
          <w:bottom w:val="single" w:sz="18" w:space="0" w:color="DCE8ED" w:themeColor="accent5"/>
          <w:right w:val="single" w:sz="8" w:space="0" w:color="DCE8ED" w:themeColor="accent5"/>
          <w:insideH w:val="nil"/>
          <w:insideV w:val="single" w:sz="8" w:space="0" w:color="DCE8ED"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CE8ED" w:themeColor="accent5"/>
          <w:left w:val="single" w:sz="8" w:space="0" w:color="DCE8ED" w:themeColor="accent5"/>
          <w:bottom w:val="single" w:sz="8" w:space="0" w:color="DCE8ED" w:themeColor="accent5"/>
          <w:right w:val="single" w:sz="8" w:space="0" w:color="DCE8ED" w:themeColor="accent5"/>
          <w:insideH w:val="nil"/>
          <w:insideV w:val="single" w:sz="8" w:space="0" w:color="DCE8ED"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CE8ED" w:themeColor="accent5"/>
          <w:left w:val="single" w:sz="8" w:space="0" w:color="DCE8ED" w:themeColor="accent5"/>
          <w:bottom w:val="single" w:sz="8" w:space="0" w:color="DCE8ED" w:themeColor="accent5"/>
          <w:right w:val="single" w:sz="8" w:space="0" w:color="DCE8ED" w:themeColor="accent5"/>
        </w:tcBorders>
      </w:tcPr>
    </w:tblStylePr>
    <w:tblStylePr w:type="band1Vert">
      <w:tblPr/>
      <w:tcPr>
        <w:tcBorders>
          <w:top w:val="single" w:sz="8" w:space="0" w:color="DCE8ED" w:themeColor="accent5"/>
          <w:left w:val="single" w:sz="8" w:space="0" w:color="DCE8ED" w:themeColor="accent5"/>
          <w:bottom w:val="single" w:sz="8" w:space="0" w:color="DCE8ED" w:themeColor="accent5"/>
          <w:right w:val="single" w:sz="8" w:space="0" w:color="DCE8ED" w:themeColor="accent5"/>
        </w:tcBorders>
        <w:shd w:val="clear" w:color="auto" w:fill="F6F9FA" w:themeFill="accent5" w:themeFillTint="3F"/>
      </w:tcPr>
    </w:tblStylePr>
    <w:tblStylePr w:type="band1Horz">
      <w:tblPr/>
      <w:tcPr>
        <w:tcBorders>
          <w:top w:val="single" w:sz="8" w:space="0" w:color="DCE8ED" w:themeColor="accent5"/>
          <w:left w:val="single" w:sz="8" w:space="0" w:color="DCE8ED" w:themeColor="accent5"/>
          <w:bottom w:val="single" w:sz="8" w:space="0" w:color="DCE8ED" w:themeColor="accent5"/>
          <w:right w:val="single" w:sz="8" w:space="0" w:color="DCE8ED" w:themeColor="accent5"/>
          <w:insideV w:val="single" w:sz="8" w:space="0" w:color="DCE8ED" w:themeColor="accent5"/>
        </w:tcBorders>
        <w:shd w:val="clear" w:color="auto" w:fill="F6F9FA" w:themeFill="accent5" w:themeFillTint="3F"/>
      </w:tcPr>
    </w:tblStylePr>
    <w:tblStylePr w:type="band2Horz">
      <w:tblPr/>
      <w:tcPr>
        <w:tcBorders>
          <w:top w:val="single" w:sz="8" w:space="0" w:color="DCE8ED" w:themeColor="accent5"/>
          <w:left w:val="single" w:sz="8" w:space="0" w:color="DCE8ED" w:themeColor="accent5"/>
          <w:bottom w:val="single" w:sz="8" w:space="0" w:color="DCE8ED" w:themeColor="accent5"/>
          <w:right w:val="single" w:sz="8" w:space="0" w:color="DCE8ED" w:themeColor="accent5"/>
          <w:insideV w:val="single" w:sz="8" w:space="0" w:color="DCE8ED" w:themeColor="accent5"/>
        </w:tcBorders>
      </w:tcPr>
    </w:tblStylePr>
  </w:style>
  <w:style w:type="table" w:styleId="Lystgitter-fremhvningsfarve6">
    <w:name w:val="Light Grid Accent 6"/>
    <w:basedOn w:val="Tabel-Normal"/>
    <w:uiPriority w:val="62"/>
    <w:semiHidden/>
    <w:unhideWhenUsed/>
    <w:rsid w:val="007C57A3"/>
    <w:pPr>
      <w:spacing w:line="240" w:lineRule="auto"/>
    </w:pPr>
    <w:tblPr>
      <w:tblStyleRowBandSize w:val="1"/>
      <w:tblStyleColBandSize w:val="1"/>
      <w:tblBorders>
        <w:top w:val="single" w:sz="8" w:space="0" w:color="EEF3F6" w:themeColor="accent6"/>
        <w:left w:val="single" w:sz="8" w:space="0" w:color="EEF3F6" w:themeColor="accent6"/>
        <w:bottom w:val="single" w:sz="8" w:space="0" w:color="EEF3F6" w:themeColor="accent6"/>
        <w:right w:val="single" w:sz="8" w:space="0" w:color="EEF3F6" w:themeColor="accent6"/>
        <w:insideH w:val="single" w:sz="8" w:space="0" w:color="EEF3F6" w:themeColor="accent6"/>
        <w:insideV w:val="single" w:sz="8" w:space="0" w:color="EEF3F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EF3F6" w:themeColor="accent6"/>
          <w:left w:val="single" w:sz="8" w:space="0" w:color="EEF3F6" w:themeColor="accent6"/>
          <w:bottom w:val="single" w:sz="18" w:space="0" w:color="EEF3F6" w:themeColor="accent6"/>
          <w:right w:val="single" w:sz="8" w:space="0" w:color="EEF3F6" w:themeColor="accent6"/>
          <w:insideH w:val="nil"/>
          <w:insideV w:val="single" w:sz="8" w:space="0" w:color="EEF3F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EF3F6" w:themeColor="accent6"/>
          <w:left w:val="single" w:sz="8" w:space="0" w:color="EEF3F6" w:themeColor="accent6"/>
          <w:bottom w:val="single" w:sz="8" w:space="0" w:color="EEF3F6" w:themeColor="accent6"/>
          <w:right w:val="single" w:sz="8" w:space="0" w:color="EEF3F6" w:themeColor="accent6"/>
          <w:insideH w:val="nil"/>
          <w:insideV w:val="single" w:sz="8" w:space="0" w:color="EEF3F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EF3F6" w:themeColor="accent6"/>
          <w:left w:val="single" w:sz="8" w:space="0" w:color="EEF3F6" w:themeColor="accent6"/>
          <w:bottom w:val="single" w:sz="8" w:space="0" w:color="EEF3F6" w:themeColor="accent6"/>
          <w:right w:val="single" w:sz="8" w:space="0" w:color="EEF3F6" w:themeColor="accent6"/>
        </w:tcBorders>
      </w:tcPr>
    </w:tblStylePr>
    <w:tblStylePr w:type="band1Vert">
      <w:tblPr/>
      <w:tcPr>
        <w:tcBorders>
          <w:top w:val="single" w:sz="8" w:space="0" w:color="EEF3F6" w:themeColor="accent6"/>
          <w:left w:val="single" w:sz="8" w:space="0" w:color="EEF3F6" w:themeColor="accent6"/>
          <w:bottom w:val="single" w:sz="8" w:space="0" w:color="EEF3F6" w:themeColor="accent6"/>
          <w:right w:val="single" w:sz="8" w:space="0" w:color="EEF3F6" w:themeColor="accent6"/>
        </w:tcBorders>
        <w:shd w:val="clear" w:color="auto" w:fill="FAFBFC" w:themeFill="accent6" w:themeFillTint="3F"/>
      </w:tcPr>
    </w:tblStylePr>
    <w:tblStylePr w:type="band1Horz">
      <w:tblPr/>
      <w:tcPr>
        <w:tcBorders>
          <w:top w:val="single" w:sz="8" w:space="0" w:color="EEF3F6" w:themeColor="accent6"/>
          <w:left w:val="single" w:sz="8" w:space="0" w:color="EEF3F6" w:themeColor="accent6"/>
          <w:bottom w:val="single" w:sz="8" w:space="0" w:color="EEF3F6" w:themeColor="accent6"/>
          <w:right w:val="single" w:sz="8" w:space="0" w:color="EEF3F6" w:themeColor="accent6"/>
          <w:insideV w:val="single" w:sz="8" w:space="0" w:color="EEF3F6" w:themeColor="accent6"/>
        </w:tcBorders>
        <w:shd w:val="clear" w:color="auto" w:fill="FAFBFC" w:themeFill="accent6" w:themeFillTint="3F"/>
      </w:tcPr>
    </w:tblStylePr>
    <w:tblStylePr w:type="band2Horz">
      <w:tblPr/>
      <w:tcPr>
        <w:tcBorders>
          <w:top w:val="single" w:sz="8" w:space="0" w:color="EEF3F6" w:themeColor="accent6"/>
          <w:left w:val="single" w:sz="8" w:space="0" w:color="EEF3F6" w:themeColor="accent6"/>
          <w:bottom w:val="single" w:sz="8" w:space="0" w:color="EEF3F6" w:themeColor="accent6"/>
          <w:right w:val="single" w:sz="8" w:space="0" w:color="EEF3F6" w:themeColor="accent6"/>
          <w:insideV w:val="single" w:sz="8" w:space="0" w:color="EEF3F6" w:themeColor="accent6"/>
        </w:tcBorders>
      </w:tcPr>
    </w:tblStylePr>
  </w:style>
  <w:style w:type="table" w:styleId="Lysliste">
    <w:name w:val="Light List"/>
    <w:basedOn w:val="Tabel-Normal"/>
    <w:uiPriority w:val="61"/>
    <w:semiHidden/>
    <w:unhideWhenUsed/>
    <w:rsid w:val="007C57A3"/>
    <w:pPr>
      <w:spacing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ysliste-farve1">
    <w:name w:val="Light List Accent 1"/>
    <w:basedOn w:val="Tabel-Normal"/>
    <w:uiPriority w:val="61"/>
    <w:semiHidden/>
    <w:unhideWhenUsed/>
    <w:rsid w:val="007C57A3"/>
    <w:pPr>
      <w:spacing w:line="240" w:lineRule="auto"/>
    </w:pPr>
    <w:tblPr>
      <w:tblStyleRowBandSize w:val="1"/>
      <w:tblStyleColBandSize w:val="1"/>
      <w:tblBorders>
        <w:top w:val="single" w:sz="8" w:space="0" w:color="FFE500" w:themeColor="accent1"/>
        <w:left w:val="single" w:sz="8" w:space="0" w:color="FFE500" w:themeColor="accent1"/>
        <w:bottom w:val="single" w:sz="8" w:space="0" w:color="FFE500" w:themeColor="accent1"/>
        <w:right w:val="single" w:sz="8" w:space="0" w:color="FFE500" w:themeColor="accent1"/>
      </w:tblBorders>
    </w:tblPr>
    <w:tblStylePr w:type="firstRow">
      <w:pPr>
        <w:spacing w:before="0" w:after="0" w:line="240" w:lineRule="auto"/>
      </w:pPr>
      <w:rPr>
        <w:b/>
        <w:bCs/>
        <w:color w:val="FFFFFF" w:themeColor="background1"/>
      </w:rPr>
      <w:tblPr/>
      <w:tcPr>
        <w:shd w:val="clear" w:color="auto" w:fill="FFE500" w:themeFill="accent1"/>
      </w:tcPr>
    </w:tblStylePr>
    <w:tblStylePr w:type="lastRow">
      <w:pPr>
        <w:spacing w:before="0" w:after="0" w:line="240" w:lineRule="auto"/>
      </w:pPr>
      <w:rPr>
        <w:b/>
        <w:bCs/>
      </w:rPr>
      <w:tblPr/>
      <w:tcPr>
        <w:tcBorders>
          <w:top w:val="double" w:sz="6" w:space="0" w:color="FFE500" w:themeColor="accent1"/>
          <w:left w:val="single" w:sz="8" w:space="0" w:color="FFE500" w:themeColor="accent1"/>
          <w:bottom w:val="single" w:sz="8" w:space="0" w:color="FFE500" w:themeColor="accent1"/>
          <w:right w:val="single" w:sz="8" w:space="0" w:color="FFE500" w:themeColor="accent1"/>
        </w:tcBorders>
      </w:tcPr>
    </w:tblStylePr>
    <w:tblStylePr w:type="firstCol">
      <w:rPr>
        <w:b/>
        <w:bCs/>
      </w:rPr>
    </w:tblStylePr>
    <w:tblStylePr w:type="lastCol">
      <w:rPr>
        <w:b/>
        <w:bCs/>
      </w:rPr>
    </w:tblStylePr>
    <w:tblStylePr w:type="band1Vert">
      <w:tblPr/>
      <w:tcPr>
        <w:tcBorders>
          <w:top w:val="single" w:sz="8" w:space="0" w:color="FFE500" w:themeColor="accent1"/>
          <w:left w:val="single" w:sz="8" w:space="0" w:color="FFE500" w:themeColor="accent1"/>
          <w:bottom w:val="single" w:sz="8" w:space="0" w:color="FFE500" w:themeColor="accent1"/>
          <w:right w:val="single" w:sz="8" w:space="0" w:color="FFE500" w:themeColor="accent1"/>
        </w:tcBorders>
      </w:tcPr>
    </w:tblStylePr>
    <w:tblStylePr w:type="band1Horz">
      <w:tblPr/>
      <w:tcPr>
        <w:tcBorders>
          <w:top w:val="single" w:sz="8" w:space="0" w:color="FFE500" w:themeColor="accent1"/>
          <w:left w:val="single" w:sz="8" w:space="0" w:color="FFE500" w:themeColor="accent1"/>
          <w:bottom w:val="single" w:sz="8" w:space="0" w:color="FFE500" w:themeColor="accent1"/>
          <w:right w:val="single" w:sz="8" w:space="0" w:color="FFE500" w:themeColor="accent1"/>
        </w:tcBorders>
      </w:tcPr>
    </w:tblStylePr>
  </w:style>
  <w:style w:type="table" w:styleId="Lysliste-fremhvningsfarve2">
    <w:name w:val="Light List Accent 2"/>
    <w:basedOn w:val="Tabel-Normal"/>
    <w:uiPriority w:val="61"/>
    <w:semiHidden/>
    <w:unhideWhenUsed/>
    <w:rsid w:val="007C57A3"/>
    <w:pPr>
      <w:spacing w:line="240" w:lineRule="auto"/>
    </w:pPr>
    <w:tblPr>
      <w:tblStyleRowBandSize w:val="1"/>
      <w:tblStyleColBandSize w:val="1"/>
      <w:tblBorders>
        <w:top w:val="single" w:sz="8" w:space="0" w:color="787878" w:themeColor="accent2"/>
        <w:left w:val="single" w:sz="8" w:space="0" w:color="787878" w:themeColor="accent2"/>
        <w:bottom w:val="single" w:sz="8" w:space="0" w:color="787878" w:themeColor="accent2"/>
        <w:right w:val="single" w:sz="8" w:space="0" w:color="787878" w:themeColor="accent2"/>
      </w:tblBorders>
    </w:tblPr>
    <w:tblStylePr w:type="firstRow">
      <w:pPr>
        <w:spacing w:before="0" w:after="0" w:line="240" w:lineRule="auto"/>
      </w:pPr>
      <w:rPr>
        <w:b/>
        <w:bCs/>
        <w:color w:val="FFFFFF" w:themeColor="background1"/>
      </w:rPr>
      <w:tblPr/>
      <w:tcPr>
        <w:shd w:val="clear" w:color="auto" w:fill="787878" w:themeFill="accent2"/>
      </w:tcPr>
    </w:tblStylePr>
    <w:tblStylePr w:type="lastRow">
      <w:pPr>
        <w:spacing w:before="0" w:after="0" w:line="240" w:lineRule="auto"/>
      </w:pPr>
      <w:rPr>
        <w:b/>
        <w:bCs/>
      </w:rPr>
      <w:tblPr/>
      <w:tcPr>
        <w:tcBorders>
          <w:top w:val="double" w:sz="6" w:space="0" w:color="787878" w:themeColor="accent2"/>
          <w:left w:val="single" w:sz="8" w:space="0" w:color="787878" w:themeColor="accent2"/>
          <w:bottom w:val="single" w:sz="8" w:space="0" w:color="787878" w:themeColor="accent2"/>
          <w:right w:val="single" w:sz="8" w:space="0" w:color="787878" w:themeColor="accent2"/>
        </w:tcBorders>
      </w:tcPr>
    </w:tblStylePr>
    <w:tblStylePr w:type="firstCol">
      <w:rPr>
        <w:b/>
        <w:bCs/>
      </w:rPr>
    </w:tblStylePr>
    <w:tblStylePr w:type="lastCol">
      <w:rPr>
        <w:b/>
        <w:bCs/>
      </w:rPr>
    </w:tblStylePr>
    <w:tblStylePr w:type="band1Vert">
      <w:tblPr/>
      <w:tcPr>
        <w:tcBorders>
          <w:top w:val="single" w:sz="8" w:space="0" w:color="787878" w:themeColor="accent2"/>
          <w:left w:val="single" w:sz="8" w:space="0" w:color="787878" w:themeColor="accent2"/>
          <w:bottom w:val="single" w:sz="8" w:space="0" w:color="787878" w:themeColor="accent2"/>
          <w:right w:val="single" w:sz="8" w:space="0" w:color="787878" w:themeColor="accent2"/>
        </w:tcBorders>
      </w:tcPr>
    </w:tblStylePr>
    <w:tblStylePr w:type="band1Horz">
      <w:tblPr/>
      <w:tcPr>
        <w:tcBorders>
          <w:top w:val="single" w:sz="8" w:space="0" w:color="787878" w:themeColor="accent2"/>
          <w:left w:val="single" w:sz="8" w:space="0" w:color="787878" w:themeColor="accent2"/>
          <w:bottom w:val="single" w:sz="8" w:space="0" w:color="787878" w:themeColor="accent2"/>
          <w:right w:val="single" w:sz="8" w:space="0" w:color="787878" w:themeColor="accent2"/>
        </w:tcBorders>
      </w:tcPr>
    </w:tblStylePr>
  </w:style>
  <w:style w:type="table" w:styleId="Lysliste-fremhvningsfarve3">
    <w:name w:val="Light List Accent 3"/>
    <w:basedOn w:val="Tabel-Normal"/>
    <w:uiPriority w:val="61"/>
    <w:semiHidden/>
    <w:unhideWhenUsed/>
    <w:rsid w:val="007C57A3"/>
    <w:pPr>
      <w:spacing w:line="240" w:lineRule="auto"/>
    </w:pPr>
    <w:tblPr>
      <w:tblStyleRowBandSize w:val="1"/>
      <w:tblStyleColBandSize w:val="1"/>
      <w:tblBorders>
        <w:top w:val="single" w:sz="8" w:space="0" w:color="A8C5D2" w:themeColor="accent3"/>
        <w:left w:val="single" w:sz="8" w:space="0" w:color="A8C5D2" w:themeColor="accent3"/>
        <w:bottom w:val="single" w:sz="8" w:space="0" w:color="A8C5D2" w:themeColor="accent3"/>
        <w:right w:val="single" w:sz="8" w:space="0" w:color="A8C5D2" w:themeColor="accent3"/>
      </w:tblBorders>
    </w:tblPr>
    <w:tblStylePr w:type="firstRow">
      <w:pPr>
        <w:spacing w:before="0" w:after="0" w:line="240" w:lineRule="auto"/>
      </w:pPr>
      <w:rPr>
        <w:b/>
        <w:bCs/>
        <w:color w:val="FFFFFF" w:themeColor="background1"/>
      </w:rPr>
      <w:tblPr/>
      <w:tcPr>
        <w:shd w:val="clear" w:color="auto" w:fill="A8C5D2" w:themeFill="accent3"/>
      </w:tcPr>
    </w:tblStylePr>
    <w:tblStylePr w:type="lastRow">
      <w:pPr>
        <w:spacing w:before="0" w:after="0" w:line="240" w:lineRule="auto"/>
      </w:pPr>
      <w:rPr>
        <w:b/>
        <w:bCs/>
      </w:rPr>
      <w:tblPr/>
      <w:tcPr>
        <w:tcBorders>
          <w:top w:val="double" w:sz="6" w:space="0" w:color="A8C5D2" w:themeColor="accent3"/>
          <w:left w:val="single" w:sz="8" w:space="0" w:color="A8C5D2" w:themeColor="accent3"/>
          <w:bottom w:val="single" w:sz="8" w:space="0" w:color="A8C5D2" w:themeColor="accent3"/>
          <w:right w:val="single" w:sz="8" w:space="0" w:color="A8C5D2" w:themeColor="accent3"/>
        </w:tcBorders>
      </w:tcPr>
    </w:tblStylePr>
    <w:tblStylePr w:type="firstCol">
      <w:rPr>
        <w:b/>
        <w:bCs/>
      </w:rPr>
    </w:tblStylePr>
    <w:tblStylePr w:type="lastCol">
      <w:rPr>
        <w:b/>
        <w:bCs/>
      </w:rPr>
    </w:tblStylePr>
    <w:tblStylePr w:type="band1Vert">
      <w:tblPr/>
      <w:tcPr>
        <w:tcBorders>
          <w:top w:val="single" w:sz="8" w:space="0" w:color="A8C5D2" w:themeColor="accent3"/>
          <w:left w:val="single" w:sz="8" w:space="0" w:color="A8C5D2" w:themeColor="accent3"/>
          <w:bottom w:val="single" w:sz="8" w:space="0" w:color="A8C5D2" w:themeColor="accent3"/>
          <w:right w:val="single" w:sz="8" w:space="0" w:color="A8C5D2" w:themeColor="accent3"/>
        </w:tcBorders>
      </w:tcPr>
    </w:tblStylePr>
    <w:tblStylePr w:type="band1Horz">
      <w:tblPr/>
      <w:tcPr>
        <w:tcBorders>
          <w:top w:val="single" w:sz="8" w:space="0" w:color="A8C5D2" w:themeColor="accent3"/>
          <w:left w:val="single" w:sz="8" w:space="0" w:color="A8C5D2" w:themeColor="accent3"/>
          <w:bottom w:val="single" w:sz="8" w:space="0" w:color="A8C5D2" w:themeColor="accent3"/>
          <w:right w:val="single" w:sz="8" w:space="0" w:color="A8C5D2" w:themeColor="accent3"/>
        </w:tcBorders>
      </w:tcPr>
    </w:tblStylePr>
  </w:style>
  <w:style w:type="table" w:styleId="Lysliste-fremhvningsfarve4">
    <w:name w:val="Light List Accent 4"/>
    <w:basedOn w:val="Tabel-Normal"/>
    <w:uiPriority w:val="61"/>
    <w:semiHidden/>
    <w:unhideWhenUsed/>
    <w:rsid w:val="007C57A3"/>
    <w:pPr>
      <w:spacing w:line="240" w:lineRule="auto"/>
    </w:pPr>
    <w:tblPr>
      <w:tblStyleRowBandSize w:val="1"/>
      <w:tblStyleColBandSize w:val="1"/>
      <w:tblBorders>
        <w:top w:val="single" w:sz="8" w:space="0" w:color="CBDCE4" w:themeColor="accent4"/>
        <w:left w:val="single" w:sz="8" w:space="0" w:color="CBDCE4" w:themeColor="accent4"/>
        <w:bottom w:val="single" w:sz="8" w:space="0" w:color="CBDCE4" w:themeColor="accent4"/>
        <w:right w:val="single" w:sz="8" w:space="0" w:color="CBDCE4" w:themeColor="accent4"/>
      </w:tblBorders>
    </w:tblPr>
    <w:tblStylePr w:type="firstRow">
      <w:pPr>
        <w:spacing w:before="0" w:after="0" w:line="240" w:lineRule="auto"/>
      </w:pPr>
      <w:rPr>
        <w:b/>
        <w:bCs/>
        <w:color w:val="FFFFFF" w:themeColor="background1"/>
      </w:rPr>
      <w:tblPr/>
      <w:tcPr>
        <w:shd w:val="clear" w:color="auto" w:fill="CBDCE4" w:themeFill="accent4"/>
      </w:tcPr>
    </w:tblStylePr>
    <w:tblStylePr w:type="lastRow">
      <w:pPr>
        <w:spacing w:before="0" w:after="0" w:line="240" w:lineRule="auto"/>
      </w:pPr>
      <w:rPr>
        <w:b/>
        <w:bCs/>
      </w:rPr>
      <w:tblPr/>
      <w:tcPr>
        <w:tcBorders>
          <w:top w:val="double" w:sz="6" w:space="0" w:color="CBDCE4" w:themeColor="accent4"/>
          <w:left w:val="single" w:sz="8" w:space="0" w:color="CBDCE4" w:themeColor="accent4"/>
          <w:bottom w:val="single" w:sz="8" w:space="0" w:color="CBDCE4" w:themeColor="accent4"/>
          <w:right w:val="single" w:sz="8" w:space="0" w:color="CBDCE4" w:themeColor="accent4"/>
        </w:tcBorders>
      </w:tcPr>
    </w:tblStylePr>
    <w:tblStylePr w:type="firstCol">
      <w:rPr>
        <w:b/>
        <w:bCs/>
      </w:rPr>
    </w:tblStylePr>
    <w:tblStylePr w:type="lastCol">
      <w:rPr>
        <w:b/>
        <w:bCs/>
      </w:rPr>
    </w:tblStylePr>
    <w:tblStylePr w:type="band1Vert">
      <w:tblPr/>
      <w:tcPr>
        <w:tcBorders>
          <w:top w:val="single" w:sz="8" w:space="0" w:color="CBDCE4" w:themeColor="accent4"/>
          <w:left w:val="single" w:sz="8" w:space="0" w:color="CBDCE4" w:themeColor="accent4"/>
          <w:bottom w:val="single" w:sz="8" w:space="0" w:color="CBDCE4" w:themeColor="accent4"/>
          <w:right w:val="single" w:sz="8" w:space="0" w:color="CBDCE4" w:themeColor="accent4"/>
        </w:tcBorders>
      </w:tcPr>
    </w:tblStylePr>
    <w:tblStylePr w:type="band1Horz">
      <w:tblPr/>
      <w:tcPr>
        <w:tcBorders>
          <w:top w:val="single" w:sz="8" w:space="0" w:color="CBDCE4" w:themeColor="accent4"/>
          <w:left w:val="single" w:sz="8" w:space="0" w:color="CBDCE4" w:themeColor="accent4"/>
          <w:bottom w:val="single" w:sz="8" w:space="0" w:color="CBDCE4" w:themeColor="accent4"/>
          <w:right w:val="single" w:sz="8" w:space="0" w:color="CBDCE4" w:themeColor="accent4"/>
        </w:tcBorders>
      </w:tcPr>
    </w:tblStylePr>
  </w:style>
  <w:style w:type="table" w:styleId="Lysliste-fremhvningsfarve5">
    <w:name w:val="Light List Accent 5"/>
    <w:basedOn w:val="Tabel-Normal"/>
    <w:uiPriority w:val="61"/>
    <w:semiHidden/>
    <w:unhideWhenUsed/>
    <w:rsid w:val="007C57A3"/>
    <w:pPr>
      <w:spacing w:line="240" w:lineRule="auto"/>
    </w:pPr>
    <w:tblPr>
      <w:tblStyleRowBandSize w:val="1"/>
      <w:tblStyleColBandSize w:val="1"/>
      <w:tblBorders>
        <w:top w:val="single" w:sz="8" w:space="0" w:color="DCE8ED" w:themeColor="accent5"/>
        <w:left w:val="single" w:sz="8" w:space="0" w:color="DCE8ED" w:themeColor="accent5"/>
        <w:bottom w:val="single" w:sz="8" w:space="0" w:color="DCE8ED" w:themeColor="accent5"/>
        <w:right w:val="single" w:sz="8" w:space="0" w:color="DCE8ED" w:themeColor="accent5"/>
      </w:tblBorders>
    </w:tblPr>
    <w:tblStylePr w:type="firstRow">
      <w:pPr>
        <w:spacing w:before="0" w:after="0" w:line="240" w:lineRule="auto"/>
      </w:pPr>
      <w:rPr>
        <w:b/>
        <w:bCs/>
        <w:color w:val="FFFFFF" w:themeColor="background1"/>
      </w:rPr>
      <w:tblPr/>
      <w:tcPr>
        <w:shd w:val="clear" w:color="auto" w:fill="DCE8ED" w:themeFill="accent5"/>
      </w:tcPr>
    </w:tblStylePr>
    <w:tblStylePr w:type="lastRow">
      <w:pPr>
        <w:spacing w:before="0" w:after="0" w:line="240" w:lineRule="auto"/>
      </w:pPr>
      <w:rPr>
        <w:b/>
        <w:bCs/>
      </w:rPr>
      <w:tblPr/>
      <w:tcPr>
        <w:tcBorders>
          <w:top w:val="double" w:sz="6" w:space="0" w:color="DCE8ED" w:themeColor="accent5"/>
          <w:left w:val="single" w:sz="8" w:space="0" w:color="DCE8ED" w:themeColor="accent5"/>
          <w:bottom w:val="single" w:sz="8" w:space="0" w:color="DCE8ED" w:themeColor="accent5"/>
          <w:right w:val="single" w:sz="8" w:space="0" w:color="DCE8ED" w:themeColor="accent5"/>
        </w:tcBorders>
      </w:tcPr>
    </w:tblStylePr>
    <w:tblStylePr w:type="firstCol">
      <w:rPr>
        <w:b/>
        <w:bCs/>
      </w:rPr>
    </w:tblStylePr>
    <w:tblStylePr w:type="lastCol">
      <w:rPr>
        <w:b/>
        <w:bCs/>
      </w:rPr>
    </w:tblStylePr>
    <w:tblStylePr w:type="band1Vert">
      <w:tblPr/>
      <w:tcPr>
        <w:tcBorders>
          <w:top w:val="single" w:sz="8" w:space="0" w:color="DCE8ED" w:themeColor="accent5"/>
          <w:left w:val="single" w:sz="8" w:space="0" w:color="DCE8ED" w:themeColor="accent5"/>
          <w:bottom w:val="single" w:sz="8" w:space="0" w:color="DCE8ED" w:themeColor="accent5"/>
          <w:right w:val="single" w:sz="8" w:space="0" w:color="DCE8ED" w:themeColor="accent5"/>
        </w:tcBorders>
      </w:tcPr>
    </w:tblStylePr>
    <w:tblStylePr w:type="band1Horz">
      <w:tblPr/>
      <w:tcPr>
        <w:tcBorders>
          <w:top w:val="single" w:sz="8" w:space="0" w:color="DCE8ED" w:themeColor="accent5"/>
          <w:left w:val="single" w:sz="8" w:space="0" w:color="DCE8ED" w:themeColor="accent5"/>
          <w:bottom w:val="single" w:sz="8" w:space="0" w:color="DCE8ED" w:themeColor="accent5"/>
          <w:right w:val="single" w:sz="8" w:space="0" w:color="DCE8ED" w:themeColor="accent5"/>
        </w:tcBorders>
      </w:tcPr>
    </w:tblStylePr>
  </w:style>
  <w:style w:type="table" w:styleId="Lysliste-fremhvningsfarve6">
    <w:name w:val="Light List Accent 6"/>
    <w:basedOn w:val="Tabel-Normal"/>
    <w:uiPriority w:val="61"/>
    <w:semiHidden/>
    <w:unhideWhenUsed/>
    <w:rsid w:val="007C57A3"/>
    <w:pPr>
      <w:spacing w:line="240" w:lineRule="auto"/>
    </w:pPr>
    <w:tblPr>
      <w:tblStyleRowBandSize w:val="1"/>
      <w:tblStyleColBandSize w:val="1"/>
      <w:tblBorders>
        <w:top w:val="single" w:sz="8" w:space="0" w:color="EEF3F6" w:themeColor="accent6"/>
        <w:left w:val="single" w:sz="8" w:space="0" w:color="EEF3F6" w:themeColor="accent6"/>
        <w:bottom w:val="single" w:sz="8" w:space="0" w:color="EEF3F6" w:themeColor="accent6"/>
        <w:right w:val="single" w:sz="8" w:space="0" w:color="EEF3F6" w:themeColor="accent6"/>
      </w:tblBorders>
    </w:tblPr>
    <w:tblStylePr w:type="firstRow">
      <w:pPr>
        <w:spacing w:before="0" w:after="0" w:line="240" w:lineRule="auto"/>
      </w:pPr>
      <w:rPr>
        <w:b/>
        <w:bCs/>
        <w:color w:val="FFFFFF" w:themeColor="background1"/>
      </w:rPr>
      <w:tblPr/>
      <w:tcPr>
        <w:shd w:val="clear" w:color="auto" w:fill="EEF3F6" w:themeFill="accent6"/>
      </w:tcPr>
    </w:tblStylePr>
    <w:tblStylePr w:type="lastRow">
      <w:pPr>
        <w:spacing w:before="0" w:after="0" w:line="240" w:lineRule="auto"/>
      </w:pPr>
      <w:rPr>
        <w:b/>
        <w:bCs/>
      </w:rPr>
      <w:tblPr/>
      <w:tcPr>
        <w:tcBorders>
          <w:top w:val="double" w:sz="6" w:space="0" w:color="EEF3F6" w:themeColor="accent6"/>
          <w:left w:val="single" w:sz="8" w:space="0" w:color="EEF3F6" w:themeColor="accent6"/>
          <w:bottom w:val="single" w:sz="8" w:space="0" w:color="EEF3F6" w:themeColor="accent6"/>
          <w:right w:val="single" w:sz="8" w:space="0" w:color="EEF3F6" w:themeColor="accent6"/>
        </w:tcBorders>
      </w:tcPr>
    </w:tblStylePr>
    <w:tblStylePr w:type="firstCol">
      <w:rPr>
        <w:b/>
        <w:bCs/>
      </w:rPr>
    </w:tblStylePr>
    <w:tblStylePr w:type="lastCol">
      <w:rPr>
        <w:b/>
        <w:bCs/>
      </w:rPr>
    </w:tblStylePr>
    <w:tblStylePr w:type="band1Vert">
      <w:tblPr/>
      <w:tcPr>
        <w:tcBorders>
          <w:top w:val="single" w:sz="8" w:space="0" w:color="EEF3F6" w:themeColor="accent6"/>
          <w:left w:val="single" w:sz="8" w:space="0" w:color="EEF3F6" w:themeColor="accent6"/>
          <w:bottom w:val="single" w:sz="8" w:space="0" w:color="EEF3F6" w:themeColor="accent6"/>
          <w:right w:val="single" w:sz="8" w:space="0" w:color="EEF3F6" w:themeColor="accent6"/>
        </w:tcBorders>
      </w:tcPr>
    </w:tblStylePr>
    <w:tblStylePr w:type="band1Horz">
      <w:tblPr/>
      <w:tcPr>
        <w:tcBorders>
          <w:top w:val="single" w:sz="8" w:space="0" w:color="EEF3F6" w:themeColor="accent6"/>
          <w:left w:val="single" w:sz="8" w:space="0" w:color="EEF3F6" w:themeColor="accent6"/>
          <w:bottom w:val="single" w:sz="8" w:space="0" w:color="EEF3F6" w:themeColor="accent6"/>
          <w:right w:val="single" w:sz="8" w:space="0" w:color="EEF3F6" w:themeColor="accent6"/>
        </w:tcBorders>
      </w:tcPr>
    </w:tblStylePr>
  </w:style>
  <w:style w:type="table" w:styleId="Lysskygge">
    <w:name w:val="Light Shading"/>
    <w:basedOn w:val="Tabel-Normal"/>
    <w:uiPriority w:val="60"/>
    <w:semiHidden/>
    <w:unhideWhenUsed/>
    <w:rsid w:val="007C57A3"/>
    <w:pPr>
      <w:spacing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ysskygge-farve1">
    <w:name w:val="Light Shading Accent 1"/>
    <w:basedOn w:val="Tabel-Normal"/>
    <w:uiPriority w:val="60"/>
    <w:semiHidden/>
    <w:unhideWhenUsed/>
    <w:rsid w:val="007C57A3"/>
    <w:pPr>
      <w:spacing w:line="240" w:lineRule="auto"/>
    </w:pPr>
    <w:rPr>
      <w:color w:val="BFAB00" w:themeColor="accent1" w:themeShade="BF"/>
    </w:rPr>
    <w:tblPr>
      <w:tblStyleRowBandSize w:val="1"/>
      <w:tblStyleColBandSize w:val="1"/>
      <w:tblBorders>
        <w:top w:val="single" w:sz="8" w:space="0" w:color="FFE500" w:themeColor="accent1"/>
        <w:bottom w:val="single" w:sz="8" w:space="0" w:color="FFE500" w:themeColor="accent1"/>
      </w:tblBorders>
    </w:tblPr>
    <w:tblStylePr w:type="firstRow">
      <w:pPr>
        <w:spacing w:before="0" w:after="0" w:line="240" w:lineRule="auto"/>
      </w:pPr>
      <w:rPr>
        <w:b/>
        <w:bCs/>
      </w:rPr>
      <w:tblPr/>
      <w:tcPr>
        <w:tcBorders>
          <w:top w:val="single" w:sz="8" w:space="0" w:color="FFE500" w:themeColor="accent1"/>
          <w:left w:val="nil"/>
          <w:bottom w:val="single" w:sz="8" w:space="0" w:color="FFE500" w:themeColor="accent1"/>
          <w:right w:val="nil"/>
          <w:insideH w:val="nil"/>
          <w:insideV w:val="nil"/>
        </w:tcBorders>
      </w:tcPr>
    </w:tblStylePr>
    <w:tblStylePr w:type="lastRow">
      <w:pPr>
        <w:spacing w:before="0" w:after="0" w:line="240" w:lineRule="auto"/>
      </w:pPr>
      <w:rPr>
        <w:b/>
        <w:bCs/>
      </w:rPr>
      <w:tblPr/>
      <w:tcPr>
        <w:tcBorders>
          <w:top w:val="single" w:sz="8" w:space="0" w:color="FFE500" w:themeColor="accent1"/>
          <w:left w:val="nil"/>
          <w:bottom w:val="single" w:sz="8" w:space="0" w:color="FFE50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F8C0" w:themeFill="accent1" w:themeFillTint="3F"/>
      </w:tcPr>
    </w:tblStylePr>
    <w:tblStylePr w:type="band1Horz">
      <w:tblPr/>
      <w:tcPr>
        <w:tcBorders>
          <w:left w:val="nil"/>
          <w:right w:val="nil"/>
          <w:insideH w:val="nil"/>
          <w:insideV w:val="nil"/>
        </w:tcBorders>
        <w:shd w:val="clear" w:color="auto" w:fill="FFF8C0" w:themeFill="accent1" w:themeFillTint="3F"/>
      </w:tcPr>
    </w:tblStylePr>
  </w:style>
  <w:style w:type="table" w:styleId="Lysskygge-fremhvningsfarve2">
    <w:name w:val="Light Shading Accent 2"/>
    <w:basedOn w:val="Tabel-Normal"/>
    <w:uiPriority w:val="60"/>
    <w:semiHidden/>
    <w:unhideWhenUsed/>
    <w:rsid w:val="007C57A3"/>
    <w:pPr>
      <w:spacing w:line="240" w:lineRule="auto"/>
    </w:pPr>
    <w:rPr>
      <w:color w:val="595959" w:themeColor="accent2" w:themeShade="BF"/>
    </w:rPr>
    <w:tblPr>
      <w:tblStyleRowBandSize w:val="1"/>
      <w:tblStyleColBandSize w:val="1"/>
      <w:tblBorders>
        <w:top w:val="single" w:sz="8" w:space="0" w:color="787878" w:themeColor="accent2"/>
        <w:bottom w:val="single" w:sz="8" w:space="0" w:color="787878" w:themeColor="accent2"/>
      </w:tblBorders>
    </w:tblPr>
    <w:tblStylePr w:type="firstRow">
      <w:pPr>
        <w:spacing w:before="0" w:after="0" w:line="240" w:lineRule="auto"/>
      </w:pPr>
      <w:rPr>
        <w:b/>
        <w:bCs/>
      </w:rPr>
      <w:tblPr/>
      <w:tcPr>
        <w:tcBorders>
          <w:top w:val="single" w:sz="8" w:space="0" w:color="787878" w:themeColor="accent2"/>
          <w:left w:val="nil"/>
          <w:bottom w:val="single" w:sz="8" w:space="0" w:color="787878" w:themeColor="accent2"/>
          <w:right w:val="nil"/>
          <w:insideH w:val="nil"/>
          <w:insideV w:val="nil"/>
        </w:tcBorders>
      </w:tcPr>
    </w:tblStylePr>
    <w:tblStylePr w:type="lastRow">
      <w:pPr>
        <w:spacing w:before="0" w:after="0" w:line="240" w:lineRule="auto"/>
      </w:pPr>
      <w:rPr>
        <w:b/>
        <w:bCs/>
      </w:rPr>
      <w:tblPr/>
      <w:tcPr>
        <w:tcBorders>
          <w:top w:val="single" w:sz="8" w:space="0" w:color="787878" w:themeColor="accent2"/>
          <w:left w:val="nil"/>
          <w:bottom w:val="single" w:sz="8" w:space="0" w:color="787878"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DDD" w:themeFill="accent2" w:themeFillTint="3F"/>
      </w:tcPr>
    </w:tblStylePr>
    <w:tblStylePr w:type="band1Horz">
      <w:tblPr/>
      <w:tcPr>
        <w:tcBorders>
          <w:left w:val="nil"/>
          <w:right w:val="nil"/>
          <w:insideH w:val="nil"/>
          <w:insideV w:val="nil"/>
        </w:tcBorders>
        <w:shd w:val="clear" w:color="auto" w:fill="DDDDDD" w:themeFill="accent2" w:themeFillTint="3F"/>
      </w:tcPr>
    </w:tblStylePr>
  </w:style>
  <w:style w:type="table" w:styleId="Lysskygge-fremhvningsfarve3">
    <w:name w:val="Light Shading Accent 3"/>
    <w:basedOn w:val="Tabel-Normal"/>
    <w:uiPriority w:val="60"/>
    <w:semiHidden/>
    <w:unhideWhenUsed/>
    <w:rsid w:val="007C57A3"/>
    <w:pPr>
      <w:spacing w:line="240" w:lineRule="auto"/>
    </w:pPr>
    <w:rPr>
      <w:color w:val="699BB1" w:themeColor="accent3" w:themeShade="BF"/>
    </w:rPr>
    <w:tblPr>
      <w:tblStyleRowBandSize w:val="1"/>
      <w:tblStyleColBandSize w:val="1"/>
      <w:tblBorders>
        <w:top w:val="single" w:sz="8" w:space="0" w:color="A8C5D2" w:themeColor="accent3"/>
        <w:bottom w:val="single" w:sz="8" w:space="0" w:color="A8C5D2" w:themeColor="accent3"/>
      </w:tblBorders>
    </w:tblPr>
    <w:tblStylePr w:type="firstRow">
      <w:pPr>
        <w:spacing w:before="0" w:after="0" w:line="240" w:lineRule="auto"/>
      </w:pPr>
      <w:rPr>
        <w:b/>
        <w:bCs/>
      </w:rPr>
      <w:tblPr/>
      <w:tcPr>
        <w:tcBorders>
          <w:top w:val="single" w:sz="8" w:space="0" w:color="A8C5D2" w:themeColor="accent3"/>
          <w:left w:val="nil"/>
          <w:bottom w:val="single" w:sz="8" w:space="0" w:color="A8C5D2" w:themeColor="accent3"/>
          <w:right w:val="nil"/>
          <w:insideH w:val="nil"/>
          <w:insideV w:val="nil"/>
        </w:tcBorders>
      </w:tcPr>
    </w:tblStylePr>
    <w:tblStylePr w:type="lastRow">
      <w:pPr>
        <w:spacing w:before="0" w:after="0" w:line="240" w:lineRule="auto"/>
      </w:pPr>
      <w:rPr>
        <w:b/>
        <w:bCs/>
      </w:rPr>
      <w:tblPr/>
      <w:tcPr>
        <w:tcBorders>
          <w:top w:val="single" w:sz="8" w:space="0" w:color="A8C5D2" w:themeColor="accent3"/>
          <w:left w:val="nil"/>
          <w:bottom w:val="single" w:sz="8" w:space="0" w:color="A8C5D2"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9F0F4" w:themeFill="accent3" w:themeFillTint="3F"/>
      </w:tcPr>
    </w:tblStylePr>
    <w:tblStylePr w:type="band1Horz">
      <w:tblPr/>
      <w:tcPr>
        <w:tcBorders>
          <w:left w:val="nil"/>
          <w:right w:val="nil"/>
          <w:insideH w:val="nil"/>
          <w:insideV w:val="nil"/>
        </w:tcBorders>
        <w:shd w:val="clear" w:color="auto" w:fill="E9F0F4" w:themeFill="accent3" w:themeFillTint="3F"/>
      </w:tcPr>
    </w:tblStylePr>
  </w:style>
  <w:style w:type="table" w:styleId="Lysskygge-fremhvningsfarve4">
    <w:name w:val="Light Shading Accent 4"/>
    <w:basedOn w:val="Tabel-Normal"/>
    <w:uiPriority w:val="60"/>
    <w:semiHidden/>
    <w:unhideWhenUsed/>
    <w:rsid w:val="007C57A3"/>
    <w:pPr>
      <w:spacing w:line="240" w:lineRule="auto"/>
    </w:pPr>
    <w:rPr>
      <w:color w:val="83ABBF" w:themeColor="accent4" w:themeShade="BF"/>
    </w:rPr>
    <w:tblPr>
      <w:tblStyleRowBandSize w:val="1"/>
      <w:tblStyleColBandSize w:val="1"/>
      <w:tblBorders>
        <w:top w:val="single" w:sz="8" w:space="0" w:color="CBDCE4" w:themeColor="accent4"/>
        <w:bottom w:val="single" w:sz="8" w:space="0" w:color="CBDCE4" w:themeColor="accent4"/>
      </w:tblBorders>
    </w:tblPr>
    <w:tblStylePr w:type="firstRow">
      <w:pPr>
        <w:spacing w:before="0" w:after="0" w:line="240" w:lineRule="auto"/>
      </w:pPr>
      <w:rPr>
        <w:b/>
        <w:bCs/>
      </w:rPr>
      <w:tblPr/>
      <w:tcPr>
        <w:tcBorders>
          <w:top w:val="single" w:sz="8" w:space="0" w:color="CBDCE4" w:themeColor="accent4"/>
          <w:left w:val="nil"/>
          <w:bottom w:val="single" w:sz="8" w:space="0" w:color="CBDCE4" w:themeColor="accent4"/>
          <w:right w:val="nil"/>
          <w:insideH w:val="nil"/>
          <w:insideV w:val="nil"/>
        </w:tcBorders>
      </w:tcPr>
    </w:tblStylePr>
    <w:tblStylePr w:type="lastRow">
      <w:pPr>
        <w:spacing w:before="0" w:after="0" w:line="240" w:lineRule="auto"/>
      </w:pPr>
      <w:rPr>
        <w:b/>
        <w:bCs/>
      </w:rPr>
      <w:tblPr/>
      <w:tcPr>
        <w:tcBorders>
          <w:top w:val="single" w:sz="8" w:space="0" w:color="CBDCE4" w:themeColor="accent4"/>
          <w:left w:val="nil"/>
          <w:bottom w:val="single" w:sz="8" w:space="0" w:color="CBDCE4"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2F6F8" w:themeFill="accent4" w:themeFillTint="3F"/>
      </w:tcPr>
    </w:tblStylePr>
    <w:tblStylePr w:type="band1Horz">
      <w:tblPr/>
      <w:tcPr>
        <w:tcBorders>
          <w:left w:val="nil"/>
          <w:right w:val="nil"/>
          <w:insideH w:val="nil"/>
          <w:insideV w:val="nil"/>
        </w:tcBorders>
        <w:shd w:val="clear" w:color="auto" w:fill="F2F6F8" w:themeFill="accent4" w:themeFillTint="3F"/>
      </w:tcPr>
    </w:tblStylePr>
  </w:style>
  <w:style w:type="table" w:styleId="Lysskygge-fremhvningsfarve5">
    <w:name w:val="Light Shading Accent 5"/>
    <w:basedOn w:val="Tabel-Normal"/>
    <w:uiPriority w:val="60"/>
    <w:semiHidden/>
    <w:unhideWhenUsed/>
    <w:rsid w:val="007C57A3"/>
    <w:pPr>
      <w:spacing w:line="240" w:lineRule="auto"/>
    </w:pPr>
    <w:rPr>
      <w:color w:val="90B6C6" w:themeColor="accent5" w:themeShade="BF"/>
    </w:rPr>
    <w:tblPr>
      <w:tblStyleRowBandSize w:val="1"/>
      <w:tblStyleColBandSize w:val="1"/>
      <w:tblBorders>
        <w:top w:val="single" w:sz="8" w:space="0" w:color="DCE8ED" w:themeColor="accent5"/>
        <w:bottom w:val="single" w:sz="8" w:space="0" w:color="DCE8ED" w:themeColor="accent5"/>
      </w:tblBorders>
    </w:tblPr>
    <w:tblStylePr w:type="firstRow">
      <w:pPr>
        <w:spacing w:before="0" w:after="0" w:line="240" w:lineRule="auto"/>
      </w:pPr>
      <w:rPr>
        <w:b/>
        <w:bCs/>
      </w:rPr>
      <w:tblPr/>
      <w:tcPr>
        <w:tcBorders>
          <w:top w:val="single" w:sz="8" w:space="0" w:color="DCE8ED" w:themeColor="accent5"/>
          <w:left w:val="nil"/>
          <w:bottom w:val="single" w:sz="8" w:space="0" w:color="DCE8ED" w:themeColor="accent5"/>
          <w:right w:val="nil"/>
          <w:insideH w:val="nil"/>
          <w:insideV w:val="nil"/>
        </w:tcBorders>
      </w:tcPr>
    </w:tblStylePr>
    <w:tblStylePr w:type="lastRow">
      <w:pPr>
        <w:spacing w:before="0" w:after="0" w:line="240" w:lineRule="auto"/>
      </w:pPr>
      <w:rPr>
        <w:b/>
        <w:bCs/>
      </w:rPr>
      <w:tblPr/>
      <w:tcPr>
        <w:tcBorders>
          <w:top w:val="single" w:sz="8" w:space="0" w:color="DCE8ED" w:themeColor="accent5"/>
          <w:left w:val="nil"/>
          <w:bottom w:val="single" w:sz="8" w:space="0" w:color="DCE8ED"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6F9FA" w:themeFill="accent5" w:themeFillTint="3F"/>
      </w:tcPr>
    </w:tblStylePr>
    <w:tblStylePr w:type="band1Horz">
      <w:tblPr/>
      <w:tcPr>
        <w:tcBorders>
          <w:left w:val="nil"/>
          <w:right w:val="nil"/>
          <w:insideH w:val="nil"/>
          <w:insideV w:val="nil"/>
        </w:tcBorders>
        <w:shd w:val="clear" w:color="auto" w:fill="F6F9FA" w:themeFill="accent5" w:themeFillTint="3F"/>
      </w:tcPr>
    </w:tblStylePr>
  </w:style>
  <w:style w:type="table" w:styleId="Lysskygge-fremhvningsfarve6">
    <w:name w:val="Light Shading Accent 6"/>
    <w:basedOn w:val="Tabel-Normal"/>
    <w:uiPriority w:val="60"/>
    <w:semiHidden/>
    <w:unhideWhenUsed/>
    <w:rsid w:val="007C57A3"/>
    <w:pPr>
      <w:spacing w:line="240" w:lineRule="auto"/>
    </w:pPr>
    <w:rPr>
      <w:color w:val="9EBACC" w:themeColor="accent6" w:themeShade="BF"/>
    </w:rPr>
    <w:tblPr>
      <w:tblStyleRowBandSize w:val="1"/>
      <w:tblStyleColBandSize w:val="1"/>
      <w:tblBorders>
        <w:top w:val="single" w:sz="8" w:space="0" w:color="EEF3F6" w:themeColor="accent6"/>
        <w:bottom w:val="single" w:sz="8" w:space="0" w:color="EEF3F6" w:themeColor="accent6"/>
      </w:tblBorders>
    </w:tblPr>
    <w:tblStylePr w:type="firstRow">
      <w:pPr>
        <w:spacing w:before="0" w:after="0" w:line="240" w:lineRule="auto"/>
      </w:pPr>
      <w:rPr>
        <w:b/>
        <w:bCs/>
      </w:rPr>
      <w:tblPr/>
      <w:tcPr>
        <w:tcBorders>
          <w:top w:val="single" w:sz="8" w:space="0" w:color="EEF3F6" w:themeColor="accent6"/>
          <w:left w:val="nil"/>
          <w:bottom w:val="single" w:sz="8" w:space="0" w:color="EEF3F6" w:themeColor="accent6"/>
          <w:right w:val="nil"/>
          <w:insideH w:val="nil"/>
          <w:insideV w:val="nil"/>
        </w:tcBorders>
      </w:tcPr>
    </w:tblStylePr>
    <w:tblStylePr w:type="lastRow">
      <w:pPr>
        <w:spacing w:before="0" w:after="0" w:line="240" w:lineRule="auto"/>
      </w:pPr>
      <w:rPr>
        <w:b/>
        <w:bCs/>
      </w:rPr>
      <w:tblPr/>
      <w:tcPr>
        <w:tcBorders>
          <w:top w:val="single" w:sz="8" w:space="0" w:color="EEF3F6" w:themeColor="accent6"/>
          <w:left w:val="nil"/>
          <w:bottom w:val="single" w:sz="8" w:space="0" w:color="EEF3F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FBFC" w:themeFill="accent6" w:themeFillTint="3F"/>
      </w:tcPr>
    </w:tblStylePr>
    <w:tblStylePr w:type="band1Horz">
      <w:tblPr/>
      <w:tcPr>
        <w:tcBorders>
          <w:left w:val="nil"/>
          <w:right w:val="nil"/>
          <w:insideH w:val="nil"/>
          <w:insideV w:val="nil"/>
        </w:tcBorders>
        <w:shd w:val="clear" w:color="auto" w:fill="FAFBFC" w:themeFill="accent6" w:themeFillTint="3F"/>
      </w:tcPr>
    </w:tblStylePr>
  </w:style>
  <w:style w:type="character" w:styleId="Linjenummer">
    <w:name w:val="line number"/>
    <w:basedOn w:val="Standardskrifttypeiafsnit"/>
    <w:uiPriority w:val="99"/>
    <w:semiHidden/>
    <w:rsid w:val="007C57A3"/>
    <w:rPr>
      <w:lang w:val="da-DK"/>
    </w:rPr>
  </w:style>
  <w:style w:type="paragraph" w:styleId="Opstilling-punkttegn">
    <w:name w:val="List Bullet"/>
    <w:basedOn w:val="Normal"/>
    <w:uiPriority w:val="2"/>
    <w:qFormat/>
    <w:rsid w:val="00CE7E5E"/>
    <w:pPr>
      <w:numPr>
        <w:numId w:val="32"/>
      </w:numPr>
    </w:pPr>
  </w:style>
  <w:style w:type="paragraph" w:styleId="Opstilling-punkttegn2">
    <w:name w:val="List Bullet 2"/>
    <w:basedOn w:val="Normal"/>
    <w:uiPriority w:val="2"/>
    <w:semiHidden/>
    <w:rsid w:val="00C062AE"/>
    <w:pPr>
      <w:spacing w:after="0"/>
      <w:contextualSpacing/>
    </w:pPr>
  </w:style>
  <w:style w:type="paragraph" w:styleId="Opstilling-punkttegn3">
    <w:name w:val="List Bullet 3"/>
    <w:basedOn w:val="Normal"/>
    <w:uiPriority w:val="2"/>
    <w:semiHidden/>
    <w:rsid w:val="00C062AE"/>
    <w:pPr>
      <w:spacing w:after="0"/>
      <w:contextualSpacing/>
    </w:pPr>
  </w:style>
  <w:style w:type="paragraph" w:styleId="Opstilling-punkttegn4">
    <w:name w:val="List Bullet 4"/>
    <w:basedOn w:val="Normal"/>
    <w:uiPriority w:val="2"/>
    <w:semiHidden/>
    <w:rsid w:val="00C062AE"/>
    <w:pPr>
      <w:spacing w:after="0"/>
      <w:contextualSpacing/>
    </w:pPr>
  </w:style>
  <w:style w:type="paragraph" w:styleId="Opstilling-punkttegn5">
    <w:name w:val="List Bullet 5"/>
    <w:basedOn w:val="Normal"/>
    <w:uiPriority w:val="2"/>
    <w:semiHidden/>
    <w:rsid w:val="00C062AE"/>
    <w:pPr>
      <w:spacing w:after="0"/>
      <w:contextualSpacing/>
    </w:pPr>
  </w:style>
  <w:style w:type="paragraph" w:styleId="Opstilling-forts">
    <w:name w:val="List Continue"/>
    <w:basedOn w:val="Normal"/>
    <w:uiPriority w:val="99"/>
    <w:semiHidden/>
    <w:rsid w:val="007C57A3"/>
    <w:pPr>
      <w:ind w:left="283"/>
      <w:contextualSpacing/>
    </w:pPr>
  </w:style>
  <w:style w:type="paragraph" w:styleId="Opstilling-forts2">
    <w:name w:val="List Continue 2"/>
    <w:basedOn w:val="Normal"/>
    <w:uiPriority w:val="99"/>
    <w:semiHidden/>
    <w:rsid w:val="007C57A3"/>
    <w:pPr>
      <w:ind w:left="566"/>
      <w:contextualSpacing/>
    </w:pPr>
  </w:style>
  <w:style w:type="paragraph" w:styleId="Opstilling-forts3">
    <w:name w:val="List Continue 3"/>
    <w:basedOn w:val="Normal"/>
    <w:uiPriority w:val="99"/>
    <w:semiHidden/>
    <w:rsid w:val="007C57A3"/>
    <w:pPr>
      <w:ind w:left="849"/>
      <w:contextualSpacing/>
    </w:pPr>
  </w:style>
  <w:style w:type="paragraph" w:styleId="Opstilling-forts4">
    <w:name w:val="List Continue 4"/>
    <w:basedOn w:val="Normal"/>
    <w:uiPriority w:val="99"/>
    <w:semiHidden/>
    <w:rsid w:val="007C57A3"/>
    <w:pPr>
      <w:ind w:left="1132"/>
      <w:contextualSpacing/>
    </w:pPr>
  </w:style>
  <w:style w:type="paragraph" w:styleId="Opstilling-forts5">
    <w:name w:val="List Continue 5"/>
    <w:basedOn w:val="Normal"/>
    <w:uiPriority w:val="99"/>
    <w:semiHidden/>
    <w:rsid w:val="007C57A3"/>
    <w:pPr>
      <w:ind w:left="1415"/>
      <w:contextualSpacing/>
    </w:pPr>
  </w:style>
  <w:style w:type="paragraph" w:styleId="Opstilling-talellerbogst">
    <w:name w:val="List Number"/>
    <w:basedOn w:val="Normal"/>
    <w:uiPriority w:val="2"/>
    <w:qFormat/>
    <w:rsid w:val="00CE7E5E"/>
    <w:pPr>
      <w:numPr>
        <w:numId w:val="31"/>
      </w:numPr>
    </w:pPr>
  </w:style>
  <w:style w:type="paragraph" w:styleId="Opstilling-talellerbogst2">
    <w:name w:val="List Number 2"/>
    <w:basedOn w:val="Normal"/>
    <w:uiPriority w:val="2"/>
    <w:semiHidden/>
    <w:rsid w:val="00F75C79"/>
    <w:pPr>
      <w:spacing w:after="0"/>
      <w:contextualSpacing/>
    </w:pPr>
  </w:style>
  <w:style w:type="paragraph" w:styleId="Opstilling-talellerbogst3">
    <w:name w:val="List Number 3"/>
    <w:basedOn w:val="Normal"/>
    <w:uiPriority w:val="2"/>
    <w:semiHidden/>
    <w:rsid w:val="00F75C79"/>
    <w:pPr>
      <w:spacing w:after="0"/>
      <w:contextualSpacing/>
    </w:pPr>
  </w:style>
  <w:style w:type="paragraph" w:styleId="Opstilling-talellerbogst4">
    <w:name w:val="List Number 4"/>
    <w:basedOn w:val="Normal"/>
    <w:uiPriority w:val="2"/>
    <w:semiHidden/>
    <w:rsid w:val="00F75C79"/>
    <w:pPr>
      <w:spacing w:after="0"/>
      <w:contextualSpacing/>
    </w:pPr>
  </w:style>
  <w:style w:type="paragraph" w:styleId="Opstilling-talellerbogst5">
    <w:name w:val="List Number 5"/>
    <w:basedOn w:val="Normal"/>
    <w:uiPriority w:val="2"/>
    <w:semiHidden/>
    <w:rsid w:val="00F75C79"/>
    <w:pPr>
      <w:spacing w:after="0"/>
      <w:contextualSpacing/>
    </w:pPr>
  </w:style>
  <w:style w:type="table" w:styleId="Listetabel1-lys">
    <w:name w:val="List Table 1 Light"/>
    <w:basedOn w:val="Tabel-Normal"/>
    <w:uiPriority w:val="46"/>
    <w:rsid w:val="007C57A3"/>
    <w:pPr>
      <w:spacing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etabel1-lys-farve1">
    <w:name w:val="List Table 1 Light Accent 1"/>
    <w:basedOn w:val="Tabel-Normal"/>
    <w:uiPriority w:val="46"/>
    <w:rsid w:val="007C57A3"/>
    <w:pPr>
      <w:spacing w:line="240" w:lineRule="auto"/>
    </w:pPr>
    <w:tblPr>
      <w:tblStyleRowBandSize w:val="1"/>
      <w:tblStyleColBandSize w:val="1"/>
    </w:tblPr>
    <w:tblStylePr w:type="firstRow">
      <w:rPr>
        <w:b/>
        <w:bCs/>
      </w:rPr>
      <w:tblPr/>
      <w:tcPr>
        <w:tcBorders>
          <w:bottom w:val="single" w:sz="4" w:space="0" w:color="FFEF66" w:themeColor="accent1" w:themeTint="99"/>
        </w:tcBorders>
      </w:tcPr>
    </w:tblStylePr>
    <w:tblStylePr w:type="lastRow">
      <w:rPr>
        <w:b/>
        <w:bCs/>
      </w:rPr>
      <w:tblPr/>
      <w:tcPr>
        <w:tcBorders>
          <w:top w:val="single" w:sz="4" w:space="0" w:color="FFEF66" w:themeColor="accent1" w:themeTint="99"/>
        </w:tcBorders>
      </w:tcPr>
    </w:tblStylePr>
    <w:tblStylePr w:type="firstCol">
      <w:rPr>
        <w:b/>
        <w:bCs/>
      </w:rPr>
    </w:tblStylePr>
    <w:tblStylePr w:type="lastCol">
      <w:rPr>
        <w:b/>
        <w:bCs/>
      </w:rPr>
    </w:tblStylePr>
    <w:tblStylePr w:type="band1Vert">
      <w:tblPr/>
      <w:tcPr>
        <w:shd w:val="clear" w:color="auto" w:fill="FFF9CC" w:themeFill="accent1" w:themeFillTint="33"/>
      </w:tcPr>
    </w:tblStylePr>
    <w:tblStylePr w:type="band1Horz">
      <w:tblPr/>
      <w:tcPr>
        <w:shd w:val="clear" w:color="auto" w:fill="FFF9CC" w:themeFill="accent1" w:themeFillTint="33"/>
      </w:tcPr>
    </w:tblStylePr>
  </w:style>
  <w:style w:type="table" w:styleId="Listetabel1-lys-farve2">
    <w:name w:val="List Table 1 Light Accent 2"/>
    <w:basedOn w:val="Tabel-Normal"/>
    <w:uiPriority w:val="46"/>
    <w:rsid w:val="007C57A3"/>
    <w:pPr>
      <w:spacing w:line="240" w:lineRule="auto"/>
    </w:pPr>
    <w:tblPr>
      <w:tblStyleRowBandSize w:val="1"/>
      <w:tblStyleColBandSize w:val="1"/>
    </w:tblPr>
    <w:tblStylePr w:type="firstRow">
      <w:rPr>
        <w:b/>
        <w:bCs/>
      </w:rPr>
      <w:tblPr/>
      <w:tcPr>
        <w:tcBorders>
          <w:bottom w:val="single" w:sz="4" w:space="0" w:color="AEAEAE" w:themeColor="accent2" w:themeTint="99"/>
        </w:tcBorders>
      </w:tcPr>
    </w:tblStylePr>
    <w:tblStylePr w:type="lastRow">
      <w:rPr>
        <w:b/>
        <w:bCs/>
      </w:rPr>
      <w:tblPr/>
      <w:tcPr>
        <w:tcBorders>
          <w:top w:val="single" w:sz="4" w:space="0" w:color="AEAEAE" w:themeColor="accent2" w:themeTint="99"/>
        </w:tcBorders>
      </w:tcPr>
    </w:tblStylePr>
    <w:tblStylePr w:type="firstCol">
      <w:rPr>
        <w:b/>
        <w:bCs/>
      </w:rPr>
    </w:tblStylePr>
    <w:tblStylePr w:type="lastCol">
      <w:rPr>
        <w:b/>
        <w:bCs/>
      </w:rPr>
    </w:tblStylePr>
    <w:tblStylePr w:type="band1Vert">
      <w:tblPr/>
      <w:tcPr>
        <w:shd w:val="clear" w:color="auto" w:fill="E4E4E4" w:themeFill="accent2" w:themeFillTint="33"/>
      </w:tcPr>
    </w:tblStylePr>
    <w:tblStylePr w:type="band1Horz">
      <w:tblPr/>
      <w:tcPr>
        <w:shd w:val="clear" w:color="auto" w:fill="E4E4E4" w:themeFill="accent2" w:themeFillTint="33"/>
      </w:tcPr>
    </w:tblStylePr>
  </w:style>
  <w:style w:type="table" w:styleId="Listetabel1-lys-farve3">
    <w:name w:val="List Table 1 Light Accent 3"/>
    <w:basedOn w:val="Tabel-Normal"/>
    <w:uiPriority w:val="46"/>
    <w:rsid w:val="007C57A3"/>
    <w:pPr>
      <w:spacing w:line="240" w:lineRule="auto"/>
    </w:pPr>
    <w:tblPr>
      <w:tblStyleRowBandSize w:val="1"/>
      <w:tblStyleColBandSize w:val="1"/>
    </w:tblPr>
    <w:tblStylePr w:type="firstRow">
      <w:rPr>
        <w:b/>
        <w:bCs/>
      </w:rPr>
      <w:tblPr/>
      <w:tcPr>
        <w:tcBorders>
          <w:bottom w:val="single" w:sz="4" w:space="0" w:color="CADCE4" w:themeColor="accent3" w:themeTint="99"/>
        </w:tcBorders>
      </w:tcPr>
    </w:tblStylePr>
    <w:tblStylePr w:type="lastRow">
      <w:rPr>
        <w:b/>
        <w:bCs/>
      </w:rPr>
      <w:tblPr/>
      <w:tcPr>
        <w:tcBorders>
          <w:top w:val="single" w:sz="4" w:space="0" w:color="CADCE4" w:themeColor="accent3" w:themeTint="99"/>
        </w:tcBorders>
      </w:tcPr>
    </w:tblStylePr>
    <w:tblStylePr w:type="firstCol">
      <w:rPr>
        <w:b/>
        <w:bCs/>
      </w:rPr>
    </w:tblStylePr>
    <w:tblStylePr w:type="lastCol">
      <w:rPr>
        <w:b/>
        <w:bCs/>
      </w:rPr>
    </w:tblStylePr>
    <w:tblStylePr w:type="band1Vert">
      <w:tblPr/>
      <w:tcPr>
        <w:shd w:val="clear" w:color="auto" w:fill="EDF3F6" w:themeFill="accent3" w:themeFillTint="33"/>
      </w:tcPr>
    </w:tblStylePr>
    <w:tblStylePr w:type="band1Horz">
      <w:tblPr/>
      <w:tcPr>
        <w:shd w:val="clear" w:color="auto" w:fill="EDF3F6" w:themeFill="accent3" w:themeFillTint="33"/>
      </w:tcPr>
    </w:tblStylePr>
  </w:style>
  <w:style w:type="table" w:styleId="Listetabel1-lys-farve4">
    <w:name w:val="List Table 1 Light Accent 4"/>
    <w:basedOn w:val="Tabel-Normal"/>
    <w:uiPriority w:val="46"/>
    <w:rsid w:val="007C57A3"/>
    <w:pPr>
      <w:spacing w:line="240" w:lineRule="auto"/>
    </w:pPr>
    <w:tblPr>
      <w:tblStyleRowBandSize w:val="1"/>
      <w:tblStyleColBandSize w:val="1"/>
    </w:tblPr>
    <w:tblStylePr w:type="firstRow">
      <w:rPr>
        <w:b/>
        <w:bCs/>
      </w:rPr>
      <w:tblPr/>
      <w:tcPr>
        <w:tcBorders>
          <w:bottom w:val="single" w:sz="4" w:space="0" w:color="DFE9EE" w:themeColor="accent4" w:themeTint="99"/>
        </w:tcBorders>
      </w:tcPr>
    </w:tblStylePr>
    <w:tblStylePr w:type="lastRow">
      <w:rPr>
        <w:b/>
        <w:bCs/>
      </w:rPr>
      <w:tblPr/>
      <w:tcPr>
        <w:tcBorders>
          <w:top w:val="single" w:sz="4" w:space="0" w:color="DFE9EE" w:themeColor="accent4" w:themeTint="99"/>
        </w:tcBorders>
      </w:tcPr>
    </w:tblStylePr>
    <w:tblStylePr w:type="firstCol">
      <w:rPr>
        <w:b/>
        <w:bCs/>
      </w:rPr>
    </w:tblStylePr>
    <w:tblStylePr w:type="lastCol">
      <w:rPr>
        <w:b/>
        <w:bCs/>
      </w:rPr>
    </w:tblStylePr>
    <w:tblStylePr w:type="band1Vert">
      <w:tblPr/>
      <w:tcPr>
        <w:shd w:val="clear" w:color="auto" w:fill="F4F7F9" w:themeFill="accent4" w:themeFillTint="33"/>
      </w:tcPr>
    </w:tblStylePr>
    <w:tblStylePr w:type="band1Horz">
      <w:tblPr/>
      <w:tcPr>
        <w:shd w:val="clear" w:color="auto" w:fill="F4F7F9" w:themeFill="accent4" w:themeFillTint="33"/>
      </w:tcPr>
    </w:tblStylePr>
  </w:style>
  <w:style w:type="table" w:styleId="Listetabel1-lys-farve5">
    <w:name w:val="List Table 1 Light Accent 5"/>
    <w:basedOn w:val="Tabel-Normal"/>
    <w:uiPriority w:val="46"/>
    <w:rsid w:val="007C57A3"/>
    <w:pPr>
      <w:spacing w:line="240" w:lineRule="auto"/>
    </w:pPr>
    <w:tblPr>
      <w:tblStyleRowBandSize w:val="1"/>
      <w:tblStyleColBandSize w:val="1"/>
    </w:tblPr>
    <w:tblStylePr w:type="firstRow">
      <w:rPr>
        <w:b/>
        <w:bCs/>
      </w:rPr>
      <w:tblPr/>
      <w:tcPr>
        <w:tcBorders>
          <w:bottom w:val="single" w:sz="4" w:space="0" w:color="E9F1F4" w:themeColor="accent5" w:themeTint="99"/>
        </w:tcBorders>
      </w:tcPr>
    </w:tblStylePr>
    <w:tblStylePr w:type="lastRow">
      <w:rPr>
        <w:b/>
        <w:bCs/>
      </w:rPr>
      <w:tblPr/>
      <w:tcPr>
        <w:tcBorders>
          <w:top w:val="single" w:sz="4" w:space="0" w:color="E9F1F4" w:themeColor="accent5" w:themeTint="99"/>
        </w:tcBorders>
      </w:tcPr>
    </w:tblStylePr>
    <w:tblStylePr w:type="firstCol">
      <w:rPr>
        <w:b/>
        <w:bCs/>
      </w:rPr>
    </w:tblStylePr>
    <w:tblStylePr w:type="lastCol">
      <w:rPr>
        <w:b/>
        <w:bCs/>
      </w:rPr>
    </w:tblStylePr>
    <w:tblStylePr w:type="band1Vert">
      <w:tblPr/>
      <w:tcPr>
        <w:shd w:val="clear" w:color="auto" w:fill="F7FAFB" w:themeFill="accent5" w:themeFillTint="33"/>
      </w:tcPr>
    </w:tblStylePr>
    <w:tblStylePr w:type="band1Horz">
      <w:tblPr/>
      <w:tcPr>
        <w:shd w:val="clear" w:color="auto" w:fill="F7FAFB" w:themeFill="accent5" w:themeFillTint="33"/>
      </w:tcPr>
    </w:tblStylePr>
  </w:style>
  <w:style w:type="table" w:styleId="Listetabel1-lys-farve6">
    <w:name w:val="List Table 1 Light Accent 6"/>
    <w:basedOn w:val="Tabel-Normal"/>
    <w:uiPriority w:val="46"/>
    <w:rsid w:val="007C57A3"/>
    <w:pPr>
      <w:spacing w:line="240" w:lineRule="auto"/>
    </w:pPr>
    <w:tblPr>
      <w:tblStyleRowBandSize w:val="1"/>
      <w:tblStyleColBandSize w:val="1"/>
    </w:tblPr>
    <w:tblStylePr w:type="firstRow">
      <w:rPr>
        <w:b/>
        <w:bCs/>
      </w:rPr>
      <w:tblPr/>
      <w:tcPr>
        <w:tcBorders>
          <w:bottom w:val="single" w:sz="4" w:space="0" w:color="F4F7F9" w:themeColor="accent6" w:themeTint="99"/>
        </w:tcBorders>
      </w:tcPr>
    </w:tblStylePr>
    <w:tblStylePr w:type="lastRow">
      <w:rPr>
        <w:b/>
        <w:bCs/>
      </w:rPr>
      <w:tblPr/>
      <w:tcPr>
        <w:tcBorders>
          <w:top w:val="single" w:sz="4" w:space="0" w:color="F4F7F9" w:themeColor="accent6" w:themeTint="99"/>
        </w:tcBorders>
      </w:tcPr>
    </w:tblStylePr>
    <w:tblStylePr w:type="firstCol">
      <w:rPr>
        <w:b/>
        <w:bCs/>
      </w:rPr>
    </w:tblStylePr>
    <w:tblStylePr w:type="lastCol">
      <w:rPr>
        <w:b/>
        <w:bCs/>
      </w:rPr>
    </w:tblStylePr>
    <w:tblStylePr w:type="band1Vert">
      <w:tblPr/>
      <w:tcPr>
        <w:shd w:val="clear" w:color="auto" w:fill="FBFCFD" w:themeFill="accent6" w:themeFillTint="33"/>
      </w:tcPr>
    </w:tblStylePr>
    <w:tblStylePr w:type="band1Horz">
      <w:tblPr/>
      <w:tcPr>
        <w:shd w:val="clear" w:color="auto" w:fill="FBFCFD" w:themeFill="accent6" w:themeFillTint="33"/>
      </w:tcPr>
    </w:tblStylePr>
  </w:style>
  <w:style w:type="table" w:styleId="Listetabel2">
    <w:name w:val="List Table 2"/>
    <w:basedOn w:val="Tabel-Normal"/>
    <w:uiPriority w:val="47"/>
    <w:rsid w:val="007C57A3"/>
    <w:pPr>
      <w:spacing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etabel2-farve1">
    <w:name w:val="List Table 2 Accent 1"/>
    <w:basedOn w:val="Tabel-Normal"/>
    <w:uiPriority w:val="47"/>
    <w:rsid w:val="007C57A3"/>
    <w:pPr>
      <w:spacing w:line="240" w:lineRule="auto"/>
    </w:pPr>
    <w:tblPr>
      <w:tblStyleRowBandSize w:val="1"/>
      <w:tblStyleColBandSize w:val="1"/>
      <w:tblBorders>
        <w:top w:val="single" w:sz="4" w:space="0" w:color="FFEF66" w:themeColor="accent1" w:themeTint="99"/>
        <w:bottom w:val="single" w:sz="4" w:space="0" w:color="FFEF66" w:themeColor="accent1" w:themeTint="99"/>
        <w:insideH w:val="single" w:sz="4" w:space="0" w:color="FFEF66"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9CC" w:themeFill="accent1" w:themeFillTint="33"/>
      </w:tcPr>
    </w:tblStylePr>
    <w:tblStylePr w:type="band1Horz">
      <w:tblPr/>
      <w:tcPr>
        <w:shd w:val="clear" w:color="auto" w:fill="FFF9CC" w:themeFill="accent1" w:themeFillTint="33"/>
      </w:tcPr>
    </w:tblStylePr>
  </w:style>
  <w:style w:type="table" w:styleId="Listetabel2-farve2">
    <w:name w:val="List Table 2 Accent 2"/>
    <w:basedOn w:val="Tabel-Normal"/>
    <w:uiPriority w:val="47"/>
    <w:rsid w:val="007C57A3"/>
    <w:pPr>
      <w:spacing w:line="240" w:lineRule="auto"/>
    </w:pPr>
    <w:tblPr>
      <w:tblStyleRowBandSize w:val="1"/>
      <w:tblStyleColBandSize w:val="1"/>
      <w:tblBorders>
        <w:top w:val="single" w:sz="4" w:space="0" w:color="AEAEAE" w:themeColor="accent2" w:themeTint="99"/>
        <w:bottom w:val="single" w:sz="4" w:space="0" w:color="AEAEAE" w:themeColor="accent2" w:themeTint="99"/>
        <w:insideH w:val="single" w:sz="4" w:space="0" w:color="AEAEAE"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4E4E4" w:themeFill="accent2" w:themeFillTint="33"/>
      </w:tcPr>
    </w:tblStylePr>
    <w:tblStylePr w:type="band1Horz">
      <w:tblPr/>
      <w:tcPr>
        <w:shd w:val="clear" w:color="auto" w:fill="E4E4E4" w:themeFill="accent2" w:themeFillTint="33"/>
      </w:tcPr>
    </w:tblStylePr>
  </w:style>
  <w:style w:type="table" w:styleId="Listetabel2-farve3">
    <w:name w:val="List Table 2 Accent 3"/>
    <w:basedOn w:val="Tabel-Normal"/>
    <w:uiPriority w:val="47"/>
    <w:rsid w:val="007C57A3"/>
    <w:pPr>
      <w:spacing w:line="240" w:lineRule="auto"/>
    </w:pPr>
    <w:tblPr>
      <w:tblStyleRowBandSize w:val="1"/>
      <w:tblStyleColBandSize w:val="1"/>
      <w:tblBorders>
        <w:top w:val="single" w:sz="4" w:space="0" w:color="CADCE4" w:themeColor="accent3" w:themeTint="99"/>
        <w:bottom w:val="single" w:sz="4" w:space="0" w:color="CADCE4" w:themeColor="accent3" w:themeTint="99"/>
        <w:insideH w:val="single" w:sz="4" w:space="0" w:color="CADCE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F3F6" w:themeFill="accent3" w:themeFillTint="33"/>
      </w:tcPr>
    </w:tblStylePr>
    <w:tblStylePr w:type="band1Horz">
      <w:tblPr/>
      <w:tcPr>
        <w:shd w:val="clear" w:color="auto" w:fill="EDF3F6" w:themeFill="accent3" w:themeFillTint="33"/>
      </w:tcPr>
    </w:tblStylePr>
  </w:style>
  <w:style w:type="table" w:styleId="Listetabel2-farve4">
    <w:name w:val="List Table 2 Accent 4"/>
    <w:basedOn w:val="Tabel-Normal"/>
    <w:uiPriority w:val="47"/>
    <w:rsid w:val="007C57A3"/>
    <w:pPr>
      <w:spacing w:line="240" w:lineRule="auto"/>
    </w:pPr>
    <w:tblPr>
      <w:tblStyleRowBandSize w:val="1"/>
      <w:tblStyleColBandSize w:val="1"/>
      <w:tblBorders>
        <w:top w:val="single" w:sz="4" w:space="0" w:color="DFE9EE" w:themeColor="accent4" w:themeTint="99"/>
        <w:bottom w:val="single" w:sz="4" w:space="0" w:color="DFE9EE" w:themeColor="accent4" w:themeTint="99"/>
        <w:insideH w:val="single" w:sz="4" w:space="0" w:color="DFE9E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4F7F9" w:themeFill="accent4" w:themeFillTint="33"/>
      </w:tcPr>
    </w:tblStylePr>
    <w:tblStylePr w:type="band1Horz">
      <w:tblPr/>
      <w:tcPr>
        <w:shd w:val="clear" w:color="auto" w:fill="F4F7F9" w:themeFill="accent4" w:themeFillTint="33"/>
      </w:tcPr>
    </w:tblStylePr>
  </w:style>
  <w:style w:type="table" w:styleId="Listetabel2-farve5">
    <w:name w:val="List Table 2 Accent 5"/>
    <w:basedOn w:val="Tabel-Normal"/>
    <w:uiPriority w:val="47"/>
    <w:rsid w:val="007C57A3"/>
    <w:pPr>
      <w:spacing w:line="240" w:lineRule="auto"/>
    </w:pPr>
    <w:tblPr>
      <w:tblStyleRowBandSize w:val="1"/>
      <w:tblStyleColBandSize w:val="1"/>
      <w:tblBorders>
        <w:top w:val="single" w:sz="4" w:space="0" w:color="E9F1F4" w:themeColor="accent5" w:themeTint="99"/>
        <w:bottom w:val="single" w:sz="4" w:space="0" w:color="E9F1F4" w:themeColor="accent5" w:themeTint="99"/>
        <w:insideH w:val="single" w:sz="4" w:space="0" w:color="E9F1F4"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7FAFB" w:themeFill="accent5" w:themeFillTint="33"/>
      </w:tcPr>
    </w:tblStylePr>
    <w:tblStylePr w:type="band1Horz">
      <w:tblPr/>
      <w:tcPr>
        <w:shd w:val="clear" w:color="auto" w:fill="F7FAFB" w:themeFill="accent5" w:themeFillTint="33"/>
      </w:tcPr>
    </w:tblStylePr>
  </w:style>
  <w:style w:type="table" w:styleId="Listetabel2-farve6">
    <w:name w:val="List Table 2 Accent 6"/>
    <w:basedOn w:val="Tabel-Normal"/>
    <w:uiPriority w:val="47"/>
    <w:rsid w:val="007C57A3"/>
    <w:pPr>
      <w:spacing w:line="240" w:lineRule="auto"/>
    </w:pPr>
    <w:tblPr>
      <w:tblStyleRowBandSize w:val="1"/>
      <w:tblStyleColBandSize w:val="1"/>
      <w:tblBorders>
        <w:top w:val="single" w:sz="4" w:space="0" w:color="F4F7F9" w:themeColor="accent6" w:themeTint="99"/>
        <w:bottom w:val="single" w:sz="4" w:space="0" w:color="F4F7F9" w:themeColor="accent6" w:themeTint="99"/>
        <w:insideH w:val="single" w:sz="4" w:space="0" w:color="F4F7F9"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FCFD" w:themeFill="accent6" w:themeFillTint="33"/>
      </w:tcPr>
    </w:tblStylePr>
    <w:tblStylePr w:type="band1Horz">
      <w:tblPr/>
      <w:tcPr>
        <w:shd w:val="clear" w:color="auto" w:fill="FBFCFD" w:themeFill="accent6" w:themeFillTint="33"/>
      </w:tcPr>
    </w:tblStylePr>
  </w:style>
  <w:style w:type="table" w:styleId="Listetabel3">
    <w:name w:val="List Table 3"/>
    <w:basedOn w:val="Tabel-Normal"/>
    <w:uiPriority w:val="48"/>
    <w:rsid w:val="007C57A3"/>
    <w:pPr>
      <w:spacing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etabel3-farve1">
    <w:name w:val="List Table 3 Accent 1"/>
    <w:basedOn w:val="Tabel-Normal"/>
    <w:uiPriority w:val="48"/>
    <w:rsid w:val="007C57A3"/>
    <w:pPr>
      <w:spacing w:line="240" w:lineRule="auto"/>
    </w:pPr>
    <w:tblPr>
      <w:tblStyleRowBandSize w:val="1"/>
      <w:tblStyleColBandSize w:val="1"/>
      <w:tblBorders>
        <w:top w:val="single" w:sz="4" w:space="0" w:color="FFE500" w:themeColor="accent1"/>
        <w:left w:val="single" w:sz="4" w:space="0" w:color="FFE500" w:themeColor="accent1"/>
        <w:bottom w:val="single" w:sz="4" w:space="0" w:color="FFE500" w:themeColor="accent1"/>
        <w:right w:val="single" w:sz="4" w:space="0" w:color="FFE500" w:themeColor="accent1"/>
      </w:tblBorders>
    </w:tblPr>
    <w:tblStylePr w:type="firstRow">
      <w:rPr>
        <w:b/>
        <w:bCs/>
        <w:color w:val="FFFFFF" w:themeColor="background1"/>
      </w:rPr>
      <w:tblPr/>
      <w:tcPr>
        <w:shd w:val="clear" w:color="auto" w:fill="FFE500" w:themeFill="accent1"/>
      </w:tcPr>
    </w:tblStylePr>
    <w:tblStylePr w:type="lastRow">
      <w:rPr>
        <w:b/>
        <w:bCs/>
      </w:rPr>
      <w:tblPr/>
      <w:tcPr>
        <w:tcBorders>
          <w:top w:val="double" w:sz="4" w:space="0" w:color="FFE50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FE500" w:themeColor="accent1"/>
          <w:right w:val="single" w:sz="4" w:space="0" w:color="FFE500" w:themeColor="accent1"/>
        </w:tcBorders>
      </w:tcPr>
    </w:tblStylePr>
    <w:tblStylePr w:type="band1Horz">
      <w:tblPr/>
      <w:tcPr>
        <w:tcBorders>
          <w:top w:val="single" w:sz="4" w:space="0" w:color="FFE500" w:themeColor="accent1"/>
          <w:bottom w:val="single" w:sz="4" w:space="0" w:color="FFE50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E500" w:themeColor="accent1"/>
          <w:left w:val="nil"/>
        </w:tcBorders>
      </w:tcPr>
    </w:tblStylePr>
    <w:tblStylePr w:type="swCell">
      <w:tblPr/>
      <w:tcPr>
        <w:tcBorders>
          <w:top w:val="double" w:sz="4" w:space="0" w:color="FFE500" w:themeColor="accent1"/>
          <w:right w:val="nil"/>
        </w:tcBorders>
      </w:tcPr>
    </w:tblStylePr>
  </w:style>
  <w:style w:type="table" w:styleId="Listetabel3-farve2">
    <w:name w:val="List Table 3 Accent 2"/>
    <w:basedOn w:val="Tabel-Normal"/>
    <w:uiPriority w:val="48"/>
    <w:rsid w:val="007C57A3"/>
    <w:pPr>
      <w:spacing w:line="240" w:lineRule="auto"/>
    </w:pPr>
    <w:tblPr>
      <w:tblStyleRowBandSize w:val="1"/>
      <w:tblStyleColBandSize w:val="1"/>
      <w:tblBorders>
        <w:top w:val="single" w:sz="4" w:space="0" w:color="787878" w:themeColor="accent2"/>
        <w:left w:val="single" w:sz="4" w:space="0" w:color="787878" w:themeColor="accent2"/>
        <w:bottom w:val="single" w:sz="4" w:space="0" w:color="787878" w:themeColor="accent2"/>
        <w:right w:val="single" w:sz="4" w:space="0" w:color="787878" w:themeColor="accent2"/>
      </w:tblBorders>
    </w:tblPr>
    <w:tblStylePr w:type="firstRow">
      <w:rPr>
        <w:b/>
        <w:bCs/>
        <w:color w:val="FFFFFF" w:themeColor="background1"/>
      </w:rPr>
      <w:tblPr/>
      <w:tcPr>
        <w:shd w:val="clear" w:color="auto" w:fill="787878" w:themeFill="accent2"/>
      </w:tcPr>
    </w:tblStylePr>
    <w:tblStylePr w:type="lastRow">
      <w:rPr>
        <w:b/>
        <w:bCs/>
      </w:rPr>
      <w:tblPr/>
      <w:tcPr>
        <w:tcBorders>
          <w:top w:val="double" w:sz="4" w:space="0" w:color="787878"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87878" w:themeColor="accent2"/>
          <w:right w:val="single" w:sz="4" w:space="0" w:color="787878" w:themeColor="accent2"/>
        </w:tcBorders>
      </w:tcPr>
    </w:tblStylePr>
    <w:tblStylePr w:type="band1Horz">
      <w:tblPr/>
      <w:tcPr>
        <w:tcBorders>
          <w:top w:val="single" w:sz="4" w:space="0" w:color="787878" w:themeColor="accent2"/>
          <w:bottom w:val="single" w:sz="4" w:space="0" w:color="787878"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87878" w:themeColor="accent2"/>
          <w:left w:val="nil"/>
        </w:tcBorders>
      </w:tcPr>
    </w:tblStylePr>
    <w:tblStylePr w:type="swCell">
      <w:tblPr/>
      <w:tcPr>
        <w:tcBorders>
          <w:top w:val="double" w:sz="4" w:space="0" w:color="787878" w:themeColor="accent2"/>
          <w:right w:val="nil"/>
        </w:tcBorders>
      </w:tcPr>
    </w:tblStylePr>
  </w:style>
  <w:style w:type="table" w:styleId="Listetabel3-farve3">
    <w:name w:val="List Table 3 Accent 3"/>
    <w:basedOn w:val="Tabel-Normal"/>
    <w:uiPriority w:val="48"/>
    <w:rsid w:val="007C57A3"/>
    <w:pPr>
      <w:spacing w:line="240" w:lineRule="auto"/>
    </w:pPr>
    <w:tblPr>
      <w:tblStyleRowBandSize w:val="1"/>
      <w:tblStyleColBandSize w:val="1"/>
      <w:tblBorders>
        <w:top w:val="single" w:sz="4" w:space="0" w:color="A8C5D2" w:themeColor="accent3"/>
        <w:left w:val="single" w:sz="4" w:space="0" w:color="A8C5D2" w:themeColor="accent3"/>
        <w:bottom w:val="single" w:sz="4" w:space="0" w:color="A8C5D2" w:themeColor="accent3"/>
        <w:right w:val="single" w:sz="4" w:space="0" w:color="A8C5D2" w:themeColor="accent3"/>
      </w:tblBorders>
    </w:tblPr>
    <w:tblStylePr w:type="firstRow">
      <w:rPr>
        <w:b/>
        <w:bCs/>
        <w:color w:val="FFFFFF" w:themeColor="background1"/>
      </w:rPr>
      <w:tblPr/>
      <w:tcPr>
        <w:shd w:val="clear" w:color="auto" w:fill="A8C5D2" w:themeFill="accent3"/>
      </w:tcPr>
    </w:tblStylePr>
    <w:tblStylePr w:type="lastRow">
      <w:rPr>
        <w:b/>
        <w:bCs/>
      </w:rPr>
      <w:tblPr/>
      <w:tcPr>
        <w:tcBorders>
          <w:top w:val="double" w:sz="4" w:space="0" w:color="A8C5D2"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8C5D2" w:themeColor="accent3"/>
          <w:right w:val="single" w:sz="4" w:space="0" w:color="A8C5D2" w:themeColor="accent3"/>
        </w:tcBorders>
      </w:tcPr>
    </w:tblStylePr>
    <w:tblStylePr w:type="band1Horz">
      <w:tblPr/>
      <w:tcPr>
        <w:tcBorders>
          <w:top w:val="single" w:sz="4" w:space="0" w:color="A8C5D2" w:themeColor="accent3"/>
          <w:bottom w:val="single" w:sz="4" w:space="0" w:color="A8C5D2"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8C5D2" w:themeColor="accent3"/>
          <w:left w:val="nil"/>
        </w:tcBorders>
      </w:tcPr>
    </w:tblStylePr>
    <w:tblStylePr w:type="swCell">
      <w:tblPr/>
      <w:tcPr>
        <w:tcBorders>
          <w:top w:val="double" w:sz="4" w:space="0" w:color="A8C5D2" w:themeColor="accent3"/>
          <w:right w:val="nil"/>
        </w:tcBorders>
      </w:tcPr>
    </w:tblStylePr>
  </w:style>
  <w:style w:type="table" w:styleId="Listetabel3-farve4">
    <w:name w:val="List Table 3 Accent 4"/>
    <w:basedOn w:val="Tabel-Normal"/>
    <w:uiPriority w:val="48"/>
    <w:rsid w:val="007C57A3"/>
    <w:pPr>
      <w:spacing w:line="240" w:lineRule="auto"/>
    </w:pPr>
    <w:tblPr>
      <w:tblStyleRowBandSize w:val="1"/>
      <w:tblStyleColBandSize w:val="1"/>
      <w:tblBorders>
        <w:top w:val="single" w:sz="4" w:space="0" w:color="CBDCE4" w:themeColor="accent4"/>
        <w:left w:val="single" w:sz="4" w:space="0" w:color="CBDCE4" w:themeColor="accent4"/>
        <w:bottom w:val="single" w:sz="4" w:space="0" w:color="CBDCE4" w:themeColor="accent4"/>
        <w:right w:val="single" w:sz="4" w:space="0" w:color="CBDCE4" w:themeColor="accent4"/>
      </w:tblBorders>
    </w:tblPr>
    <w:tblStylePr w:type="firstRow">
      <w:rPr>
        <w:b/>
        <w:bCs/>
        <w:color w:val="FFFFFF" w:themeColor="background1"/>
      </w:rPr>
      <w:tblPr/>
      <w:tcPr>
        <w:shd w:val="clear" w:color="auto" w:fill="CBDCE4" w:themeFill="accent4"/>
      </w:tcPr>
    </w:tblStylePr>
    <w:tblStylePr w:type="lastRow">
      <w:rPr>
        <w:b/>
        <w:bCs/>
      </w:rPr>
      <w:tblPr/>
      <w:tcPr>
        <w:tcBorders>
          <w:top w:val="double" w:sz="4" w:space="0" w:color="CBDCE4"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BDCE4" w:themeColor="accent4"/>
          <w:right w:val="single" w:sz="4" w:space="0" w:color="CBDCE4" w:themeColor="accent4"/>
        </w:tcBorders>
      </w:tcPr>
    </w:tblStylePr>
    <w:tblStylePr w:type="band1Horz">
      <w:tblPr/>
      <w:tcPr>
        <w:tcBorders>
          <w:top w:val="single" w:sz="4" w:space="0" w:color="CBDCE4" w:themeColor="accent4"/>
          <w:bottom w:val="single" w:sz="4" w:space="0" w:color="CBDCE4"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BDCE4" w:themeColor="accent4"/>
          <w:left w:val="nil"/>
        </w:tcBorders>
      </w:tcPr>
    </w:tblStylePr>
    <w:tblStylePr w:type="swCell">
      <w:tblPr/>
      <w:tcPr>
        <w:tcBorders>
          <w:top w:val="double" w:sz="4" w:space="0" w:color="CBDCE4" w:themeColor="accent4"/>
          <w:right w:val="nil"/>
        </w:tcBorders>
      </w:tcPr>
    </w:tblStylePr>
  </w:style>
  <w:style w:type="table" w:styleId="Listetabel3-farve5">
    <w:name w:val="List Table 3 Accent 5"/>
    <w:basedOn w:val="Tabel-Normal"/>
    <w:uiPriority w:val="48"/>
    <w:rsid w:val="007C57A3"/>
    <w:pPr>
      <w:spacing w:line="240" w:lineRule="auto"/>
    </w:pPr>
    <w:tblPr>
      <w:tblStyleRowBandSize w:val="1"/>
      <w:tblStyleColBandSize w:val="1"/>
      <w:tblBorders>
        <w:top w:val="single" w:sz="4" w:space="0" w:color="DCE8ED" w:themeColor="accent5"/>
        <w:left w:val="single" w:sz="4" w:space="0" w:color="DCE8ED" w:themeColor="accent5"/>
        <w:bottom w:val="single" w:sz="4" w:space="0" w:color="DCE8ED" w:themeColor="accent5"/>
        <w:right w:val="single" w:sz="4" w:space="0" w:color="DCE8ED" w:themeColor="accent5"/>
      </w:tblBorders>
    </w:tblPr>
    <w:tblStylePr w:type="firstRow">
      <w:rPr>
        <w:b/>
        <w:bCs/>
        <w:color w:val="FFFFFF" w:themeColor="background1"/>
      </w:rPr>
      <w:tblPr/>
      <w:tcPr>
        <w:shd w:val="clear" w:color="auto" w:fill="DCE8ED" w:themeFill="accent5"/>
      </w:tcPr>
    </w:tblStylePr>
    <w:tblStylePr w:type="lastRow">
      <w:rPr>
        <w:b/>
        <w:bCs/>
      </w:rPr>
      <w:tblPr/>
      <w:tcPr>
        <w:tcBorders>
          <w:top w:val="double" w:sz="4" w:space="0" w:color="DCE8ED"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CE8ED" w:themeColor="accent5"/>
          <w:right w:val="single" w:sz="4" w:space="0" w:color="DCE8ED" w:themeColor="accent5"/>
        </w:tcBorders>
      </w:tcPr>
    </w:tblStylePr>
    <w:tblStylePr w:type="band1Horz">
      <w:tblPr/>
      <w:tcPr>
        <w:tcBorders>
          <w:top w:val="single" w:sz="4" w:space="0" w:color="DCE8ED" w:themeColor="accent5"/>
          <w:bottom w:val="single" w:sz="4" w:space="0" w:color="DCE8ED"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CE8ED" w:themeColor="accent5"/>
          <w:left w:val="nil"/>
        </w:tcBorders>
      </w:tcPr>
    </w:tblStylePr>
    <w:tblStylePr w:type="swCell">
      <w:tblPr/>
      <w:tcPr>
        <w:tcBorders>
          <w:top w:val="double" w:sz="4" w:space="0" w:color="DCE8ED" w:themeColor="accent5"/>
          <w:right w:val="nil"/>
        </w:tcBorders>
      </w:tcPr>
    </w:tblStylePr>
  </w:style>
  <w:style w:type="table" w:styleId="Listetabel3-farve6">
    <w:name w:val="List Table 3 Accent 6"/>
    <w:basedOn w:val="Tabel-Normal"/>
    <w:uiPriority w:val="48"/>
    <w:rsid w:val="007C57A3"/>
    <w:pPr>
      <w:spacing w:line="240" w:lineRule="auto"/>
    </w:pPr>
    <w:tblPr>
      <w:tblStyleRowBandSize w:val="1"/>
      <w:tblStyleColBandSize w:val="1"/>
      <w:tblBorders>
        <w:top w:val="single" w:sz="4" w:space="0" w:color="EEF3F6" w:themeColor="accent6"/>
        <w:left w:val="single" w:sz="4" w:space="0" w:color="EEF3F6" w:themeColor="accent6"/>
        <w:bottom w:val="single" w:sz="4" w:space="0" w:color="EEF3F6" w:themeColor="accent6"/>
        <w:right w:val="single" w:sz="4" w:space="0" w:color="EEF3F6" w:themeColor="accent6"/>
      </w:tblBorders>
    </w:tblPr>
    <w:tblStylePr w:type="firstRow">
      <w:rPr>
        <w:b/>
        <w:bCs/>
        <w:color w:val="FFFFFF" w:themeColor="background1"/>
      </w:rPr>
      <w:tblPr/>
      <w:tcPr>
        <w:shd w:val="clear" w:color="auto" w:fill="EEF3F6" w:themeFill="accent6"/>
      </w:tcPr>
    </w:tblStylePr>
    <w:tblStylePr w:type="lastRow">
      <w:rPr>
        <w:b/>
        <w:bCs/>
      </w:rPr>
      <w:tblPr/>
      <w:tcPr>
        <w:tcBorders>
          <w:top w:val="double" w:sz="4" w:space="0" w:color="EEF3F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EF3F6" w:themeColor="accent6"/>
          <w:right w:val="single" w:sz="4" w:space="0" w:color="EEF3F6" w:themeColor="accent6"/>
        </w:tcBorders>
      </w:tcPr>
    </w:tblStylePr>
    <w:tblStylePr w:type="band1Horz">
      <w:tblPr/>
      <w:tcPr>
        <w:tcBorders>
          <w:top w:val="single" w:sz="4" w:space="0" w:color="EEF3F6" w:themeColor="accent6"/>
          <w:bottom w:val="single" w:sz="4" w:space="0" w:color="EEF3F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EF3F6" w:themeColor="accent6"/>
          <w:left w:val="nil"/>
        </w:tcBorders>
      </w:tcPr>
    </w:tblStylePr>
    <w:tblStylePr w:type="swCell">
      <w:tblPr/>
      <w:tcPr>
        <w:tcBorders>
          <w:top w:val="double" w:sz="4" w:space="0" w:color="EEF3F6" w:themeColor="accent6"/>
          <w:right w:val="nil"/>
        </w:tcBorders>
      </w:tcPr>
    </w:tblStylePr>
  </w:style>
  <w:style w:type="table" w:styleId="Listetabel4">
    <w:name w:val="List Table 4"/>
    <w:basedOn w:val="Tabel-Normal"/>
    <w:uiPriority w:val="49"/>
    <w:rsid w:val="007C57A3"/>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etabel4-farve1">
    <w:name w:val="List Table 4 Accent 1"/>
    <w:basedOn w:val="Tabel-Normal"/>
    <w:uiPriority w:val="49"/>
    <w:rsid w:val="007C57A3"/>
    <w:pPr>
      <w:spacing w:line="240" w:lineRule="auto"/>
    </w:pPr>
    <w:tblPr>
      <w:tblStyleRowBandSize w:val="1"/>
      <w:tblStyleColBandSize w:val="1"/>
      <w:tblBorders>
        <w:top w:val="single" w:sz="4" w:space="0" w:color="FFEF66" w:themeColor="accent1" w:themeTint="99"/>
        <w:left w:val="single" w:sz="4" w:space="0" w:color="FFEF66" w:themeColor="accent1" w:themeTint="99"/>
        <w:bottom w:val="single" w:sz="4" w:space="0" w:color="FFEF66" w:themeColor="accent1" w:themeTint="99"/>
        <w:right w:val="single" w:sz="4" w:space="0" w:color="FFEF66" w:themeColor="accent1" w:themeTint="99"/>
        <w:insideH w:val="single" w:sz="4" w:space="0" w:color="FFEF66" w:themeColor="accent1" w:themeTint="99"/>
      </w:tblBorders>
    </w:tblPr>
    <w:tblStylePr w:type="firstRow">
      <w:rPr>
        <w:b/>
        <w:bCs/>
        <w:color w:val="FFFFFF" w:themeColor="background1"/>
      </w:rPr>
      <w:tblPr/>
      <w:tcPr>
        <w:tcBorders>
          <w:top w:val="single" w:sz="4" w:space="0" w:color="FFE500" w:themeColor="accent1"/>
          <w:left w:val="single" w:sz="4" w:space="0" w:color="FFE500" w:themeColor="accent1"/>
          <w:bottom w:val="single" w:sz="4" w:space="0" w:color="FFE500" w:themeColor="accent1"/>
          <w:right w:val="single" w:sz="4" w:space="0" w:color="FFE500" w:themeColor="accent1"/>
          <w:insideH w:val="nil"/>
        </w:tcBorders>
        <w:shd w:val="clear" w:color="auto" w:fill="FFE500" w:themeFill="accent1"/>
      </w:tcPr>
    </w:tblStylePr>
    <w:tblStylePr w:type="lastRow">
      <w:rPr>
        <w:b/>
        <w:bCs/>
      </w:rPr>
      <w:tblPr/>
      <w:tcPr>
        <w:tcBorders>
          <w:top w:val="double" w:sz="4" w:space="0" w:color="FFEF66" w:themeColor="accent1" w:themeTint="99"/>
        </w:tcBorders>
      </w:tcPr>
    </w:tblStylePr>
    <w:tblStylePr w:type="firstCol">
      <w:rPr>
        <w:b/>
        <w:bCs/>
      </w:rPr>
    </w:tblStylePr>
    <w:tblStylePr w:type="lastCol">
      <w:rPr>
        <w:b/>
        <w:bCs/>
      </w:rPr>
    </w:tblStylePr>
    <w:tblStylePr w:type="band1Vert">
      <w:tblPr/>
      <w:tcPr>
        <w:shd w:val="clear" w:color="auto" w:fill="FFF9CC" w:themeFill="accent1" w:themeFillTint="33"/>
      </w:tcPr>
    </w:tblStylePr>
    <w:tblStylePr w:type="band1Horz">
      <w:tblPr/>
      <w:tcPr>
        <w:shd w:val="clear" w:color="auto" w:fill="FFF9CC" w:themeFill="accent1" w:themeFillTint="33"/>
      </w:tcPr>
    </w:tblStylePr>
  </w:style>
  <w:style w:type="table" w:styleId="Listetabel4-farve2">
    <w:name w:val="List Table 4 Accent 2"/>
    <w:basedOn w:val="Tabel-Normal"/>
    <w:uiPriority w:val="49"/>
    <w:rsid w:val="007C57A3"/>
    <w:pPr>
      <w:spacing w:line="240" w:lineRule="auto"/>
    </w:pPr>
    <w:tblPr>
      <w:tblStyleRowBandSize w:val="1"/>
      <w:tblStyleColBandSize w:val="1"/>
      <w:tblBorders>
        <w:top w:val="single" w:sz="4" w:space="0" w:color="AEAEAE" w:themeColor="accent2" w:themeTint="99"/>
        <w:left w:val="single" w:sz="4" w:space="0" w:color="AEAEAE" w:themeColor="accent2" w:themeTint="99"/>
        <w:bottom w:val="single" w:sz="4" w:space="0" w:color="AEAEAE" w:themeColor="accent2" w:themeTint="99"/>
        <w:right w:val="single" w:sz="4" w:space="0" w:color="AEAEAE" w:themeColor="accent2" w:themeTint="99"/>
        <w:insideH w:val="single" w:sz="4" w:space="0" w:color="AEAEAE" w:themeColor="accent2" w:themeTint="99"/>
      </w:tblBorders>
    </w:tblPr>
    <w:tblStylePr w:type="firstRow">
      <w:rPr>
        <w:b/>
        <w:bCs/>
        <w:color w:val="FFFFFF" w:themeColor="background1"/>
      </w:rPr>
      <w:tblPr/>
      <w:tcPr>
        <w:tcBorders>
          <w:top w:val="single" w:sz="4" w:space="0" w:color="787878" w:themeColor="accent2"/>
          <w:left w:val="single" w:sz="4" w:space="0" w:color="787878" w:themeColor="accent2"/>
          <w:bottom w:val="single" w:sz="4" w:space="0" w:color="787878" w:themeColor="accent2"/>
          <w:right w:val="single" w:sz="4" w:space="0" w:color="787878" w:themeColor="accent2"/>
          <w:insideH w:val="nil"/>
        </w:tcBorders>
        <w:shd w:val="clear" w:color="auto" w:fill="787878" w:themeFill="accent2"/>
      </w:tcPr>
    </w:tblStylePr>
    <w:tblStylePr w:type="lastRow">
      <w:rPr>
        <w:b/>
        <w:bCs/>
      </w:rPr>
      <w:tblPr/>
      <w:tcPr>
        <w:tcBorders>
          <w:top w:val="double" w:sz="4" w:space="0" w:color="AEAEAE" w:themeColor="accent2" w:themeTint="99"/>
        </w:tcBorders>
      </w:tcPr>
    </w:tblStylePr>
    <w:tblStylePr w:type="firstCol">
      <w:rPr>
        <w:b/>
        <w:bCs/>
      </w:rPr>
    </w:tblStylePr>
    <w:tblStylePr w:type="lastCol">
      <w:rPr>
        <w:b/>
        <w:bCs/>
      </w:rPr>
    </w:tblStylePr>
    <w:tblStylePr w:type="band1Vert">
      <w:tblPr/>
      <w:tcPr>
        <w:shd w:val="clear" w:color="auto" w:fill="E4E4E4" w:themeFill="accent2" w:themeFillTint="33"/>
      </w:tcPr>
    </w:tblStylePr>
    <w:tblStylePr w:type="band1Horz">
      <w:tblPr/>
      <w:tcPr>
        <w:shd w:val="clear" w:color="auto" w:fill="E4E4E4" w:themeFill="accent2" w:themeFillTint="33"/>
      </w:tcPr>
    </w:tblStylePr>
  </w:style>
  <w:style w:type="table" w:styleId="Listetabel4-farve3">
    <w:name w:val="List Table 4 Accent 3"/>
    <w:basedOn w:val="Tabel-Normal"/>
    <w:uiPriority w:val="49"/>
    <w:rsid w:val="007C57A3"/>
    <w:pPr>
      <w:spacing w:line="240" w:lineRule="auto"/>
    </w:pPr>
    <w:tblPr>
      <w:tblStyleRowBandSize w:val="1"/>
      <w:tblStyleColBandSize w:val="1"/>
      <w:tblBorders>
        <w:top w:val="single" w:sz="4" w:space="0" w:color="CADCE4" w:themeColor="accent3" w:themeTint="99"/>
        <w:left w:val="single" w:sz="4" w:space="0" w:color="CADCE4" w:themeColor="accent3" w:themeTint="99"/>
        <w:bottom w:val="single" w:sz="4" w:space="0" w:color="CADCE4" w:themeColor="accent3" w:themeTint="99"/>
        <w:right w:val="single" w:sz="4" w:space="0" w:color="CADCE4" w:themeColor="accent3" w:themeTint="99"/>
        <w:insideH w:val="single" w:sz="4" w:space="0" w:color="CADCE4" w:themeColor="accent3" w:themeTint="99"/>
      </w:tblBorders>
    </w:tblPr>
    <w:tblStylePr w:type="firstRow">
      <w:rPr>
        <w:b/>
        <w:bCs/>
        <w:color w:val="FFFFFF" w:themeColor="background1"/>
      </w:rPr>
      <w:tblPr/>
      <w:tcPr>
        <w:tcBorders>
          <w:top w:val="single" w:sz="4" w:space="0" w:color="A8C5D2" w:themeColor="accent3"/>
          <w:left w:val="single" w:sz="4" w:space="0" w:color="A8C5D2" w:themeColor="accent3"/>
          <w:bottom w:val="single" w:sz="4" w:space="0" w:color="A8C5D2" w:themeColor="accent3"/>
          <w:right w:val="single" w:sz="4" w:space="0" w:color="A8C5D2" w:themeColor="accent3"/>
          <w:insideH w:val="nil"/>
        </w:tcBorders>
        <w:shd w:val="clear" w:color="auto" w:fill="A8C5D2" w:themeFill="accent3"/>
      </w:tcPr>
    </w:tblStylePr>
    <w:tblStylePr w:type="lastRow">
      <w:rPr>
        <w:b/>
        <w:bCs/>
      </w:rPr>
      <w:tblPr/>
      <w:tcPr>
        <w:tcBorders>
          <w:top w:val="double" w:sz="4" w:space="0" w:color="CADCE4" w:themeColor="accent3" w:themeTint="99"/>
        </w:tcBorders>
      </w:tcPr>
    </w:tblStylePr>
    <w:tblStylePr w:type="firstCol">
      <w:rPr>
        <w:b/>
        <w:bCs/>
      </w:rPr>
    </w:tblStylePr>
    <w:tblStylePr w:type="lastCol">
      <w:rPr>
        <w:b/>
        <w:bCs/>
      </w:rPr>
    </w:tblStylePr>
    <w:tblStylePr w:type="band1Vert">
      <w:tblPr/>
      <w:tcPr>
        <w:shd w:val="clear" w:color="auto" w:fill="EDF3F6" w:themeFill="accent3" w:themeFillTint="33"/>
      </w:tcPr>
    </w:tblStylePr>
    <w:tblStylePr w:type="band1Horz">
      <w:tblPr/>
      <w:tcPr>
        <w:shd w:val="clear" w:color="auto" w:fill="EDF3F6" w:themeFill="accent3" w:themeFillTint="33"/>
      </w:tcPr>
    </w:tblStylePr>
  </w:style>
  <w:style w:type="table" w:styleId="Listetabel4-farve4">
    <w:name w:val="List Table 4 Accent 4"/>
    <w:basedOn w:val="Tabel-Normal"/>
    <w:uiPriority w:val="49"/>
    <w:rsid w:val="007C57A3"/>
    <w:pPr>
      <w:spacing w:line="240" w:lineRule="auto"/>
    </w:pPr>
    <w:tblPr>
      <w:tblStyleRowBandSize w:val="1"/>
      <w:tblStyleColBandSize w:val="1"/>
      <w:tblBorders>
        <w:top w:val="single" w:sz="4" w:space="0" w:color="DFE9EE" w:themeColor="accent4" w:themeTint="99"/>
        <w:left w:val="single" w:sz="4" w:space="0" w:color="DFE9EE" w:themeColor="accent4" w:themeTint="99"/>
        <w:bottom w:val="single" w:sz="4" w:space="0" w:color="DFE9EE" w:themeColor="accent4" w:themeTint="99"/>
        <w:right w:val="single" w:sz="4" w:space="0" w:color="DFE9EE" w:themeColor="accent4" w:themeTint="99"/>
        <w:insideH w:val="single" w:sz="4" w:space="0" w:color="DFE9EE" w:themeColor="accent4" w:themeTint="99"/>
      </w:tblBorders>
    </w:tblPr>
    <w:tblStylePr w:type="firstRow">
      <w:rPr>
        <w:b/>
        <w:bCs/>
        <w:color w:val="FFFFFF" w:themeColor="background1"/>
      </w:rPr>
      <w:tblPr/>
      <w:tcPr>
        <w:tcBorders>
          <w:top w:val="single" w:sz="4" w:space="0" w:color="CBDCE4" w:themeColor="accent4"/>
          <w:left w:val="single" w:sz="4" w:space="0" w:color="CBDCE4" w:themeColor="accent4"/>
          <w:bottom w:val="single" w:sz="4" w:space="0" w:color="CBDCE4" w:themeColor="accent4"/>
          <w:right w:val="single" w:sz="4" w:space="0" w:color="CBDCE4" w:themeColor="accent4"/>
          <w:insideH w:val="nil"/>
        </w:tcBorders>
        <w:shd w:val="clear" w:color="auto" w:fill="CBDCE4" w:themeFill="accent4"/>
      </w:tcPr>
    </w:tblStylePr>
    <w:tblStylePr w:type="lastRow">
      <w:rPr>
        <w:b/>
        <w:bCs/>
      </w:rPr>
      <w:tblPr/>
      <w:tcPr>
        <w:tcBorders>
          <w:top w:val="double" w:sz="4" w:space="0" w:color="DFE9EE" w:themeColor="accent4" w:themeTint="99"/>
        </w:tcBorders>
      </w:tcPr>
    </w:tblStylePr>
    <w:tblStylePr w:type="firstCol">
      <w:rPr>
        <w:b/>
        <w:bCs/>
      </w:rPr>
    </w:tblStylePr>
    <w:tblStylePr w:type="lastCol">
      <w:rPr>
        <w:b/>
        <w:bCs/>
      </w:rPr>
    </w:tblStylePr>
    <w:tblStylePr w:type="band1Vert">
      <w:tblPr/>
      <w:tcPr>
        <w:shd w:val="clear" w:color="auto" w:fill="F4F7F9" w:themeFill="accent4" w:themeFillTint="33"/>
      </w:tcPr>
    </w:tblStylePr>
    <w:tblStylePr w:type="band1Horz">
      <w:tblPr/>
      <w:tcPr>
        <w:shd w:val="clear" w:color="auto" w:fill="F4F7F9" w:themeFill="accent4" w:themeFillTint="33"/>
      </w:tcPr>
    </w:tblStylePr>
  </w:style>
  <w:style w:type="table" w:styleId="Listetabel4-farve5">
    <w:name w:val="List Table 4 Accent 5"/>
    <w:basedOn w:val="Tabel-Normal"/>
    <w:uiPriority w:val="49"/>
    <w:rsid w:val="007C57A3"/>
    <w:pPr>
      <w:spacing w:line="240" w:lineRule="auto"/>
    </w:pPr>
    <w:tblPr>
      <w:tblStyleRowBandSize w:val="1"/>
      <w:tblStyleColBandSize w:val="1"/>
      <w:tblBorders>
        <w:top w:val="single" w:sz="4" w:space="0" w:color="E9F1F4" w:themeColor="accent5" w:themeTint="99"/>
        <w:left w:val="single" w:sz="4" w:space="0" w:color="E9F1F4" w:themeColor="accent5" w:themeTint="99"/>
        <w:bottom w:val="single" w:sz="4" w:space="0" w:color="E9F1F4" w:themeColor="accent5" w:themeTint="99"/>
        <w:right w:val="single" w:sz="4" w:space="0" w:color="E9F1F4" w:themeColor="accent5" w:themeTint="99"/>
        <w:insideH w:val="single" w:sz="4" w:space="0" w:color="E9F1F4" w:themeColor="accent5" w:themeTint="99"/>
      </w:tblBorders>
    </w:tblPr>
    <w:tblStylePr w:type="firstRow">
      <w:rPr>
        <w:b/>
        <w:bCs/>
        <w:color w:val="FFFFFF" w:themeColor="background1"/>
      </w:rPr>
      <w:tblPr/>
      <w:tcPr>
        <w:tcBorders>
          <w:top w:val="single" w:sz="4" w:space="0" w:color="DCE8ED" w:themeColor="accent5"/>
          <w:left w:val="single" w:sz="4" w:space="0" w:color="DCE8ED" w:themeColor="accent5"/>
          <w:bottom w:val="single" w:sz="4" w:space="0" w:color="DCE8ED" w:themeColor="accent5"/>
          <w:right w:val="single" w:sz="4" w:space="0" w:color="DCE8ED" w:themeColor="accent5"/>
          <w:insideH w:val="nil"/>
        </w:tcBorders>
        <w:shd w:val="clear" w:color="auto" w:fill="DCE8ED" w:themeFill="accent5"/>
      </w:tcPr>
    </w:tblStylePr>
    <w:tblStylePr w:type="lastRow">
      <w:rPr>
        <w:b/>
        <w:bCs/>
      </w:rPr>
      <w:tblPr/>
      <w:tcPr>
        <w:tcBorders>
          <w:top w:val="double" w:sz="4" w:space="0" w:color="E9F1F4" w:themeColor="accent5" w:themeTint="99"/>
        </w:tcBorders>
      </w:tcPr>
    </w:tblStylePr>
    <w:tblStylePr w:type="firstCol">
      <w:rPr>
        <w:b/>
        <w:bCs/>
      </w:rPr>
    </w:tblStylePr>
    <w:tblStylePr w:type="lastCol">
      <w:rPr>
        <w:b/>
        <w:bCs/>
      </w:rPr>
    </w:tblStylePr>
    <w:tblStylePr w:type="band1Vert">
      <w:tblPr/>
      <w:tcPr>
        <w:shd w:val="clear" w:color="auto" w:fill="F7FAFB" w:themeFill="accent5" w:themeFillTint="33"/>
      </w:tcPr>
    </w:tblStylePr>
    <w:tblStylePr w:type="band1Horz">
      <w:tblPr/>
      <w:tcPr>
        <w:shd w:val="clear" w:color="auto" w:fill="F7FAFB" w:themeFill="accent5" w:themeFillTint="33"/>
      </w:tcPr>
    </w:tblStylePr>
  </w:style>
  <w:style w:type="table" w:styleId="Listetabel4-farve6">
    <w:name w:val="List Table 4 Accent 6"/>
    <w:basedOn w:val="Tabel-Normal"/>
    <w:uiPriority w:val="49"/>
    <w:rsid w:val="007C57A3"/>
    <w:pPr>
      <w:spacing w:line="240" w:lineRule="auto"/>
    </w:pPr>
    <w:tblPr>
      <w:tblStyleRowBandSize w:val="1"/>
      <w:tblStyleColBandSize w:val="1"/>
      <w:tblBorders>
        <w:top w:val="single" w:sz="4" w:space="0" w:color="F4F7F9" w:themeColor="accent6" w:themeTint="99"/>
        <w:left w:val="single" w:sz="4" w:space="0" w:color="F4F7F9" w:themeColor="accent6" w:themeTint="99"/>
        <w:bottom w:val="single" w:sz="4" w:space="0" w:color="F4F7F9" w:themeColor="accent6" w:themeTint="99"/>
        <w:right w:val="single" w:sz="4" w:space="0" w:color="F4F7F9" w:themeColor="accent6" w:themeTint="99"/>
        <w:insideH w:val="single" w:sz="4" w:space="0" w:color="F4F7F9" w:themeColor="accent6" w:themeTint="99"/>
      </w:tblBorders>
    </w:tblPr>
    <w:tblStylePr w:type="firstRow">
      <w:rPr>
        <w:b/>
        <w:bCs/>
        <w:color w:val="FFFFFF" w:themeColor="background1"/>
      </w:rPr>
      <w:tblPr/>
      <w:tcPr>
        <w:tcBorders>
          <w:top w:val="single" w:sz="4" w:space="0" w:color="EEF3F6" w:themeColor="accent6"/>
          <w:left w:val="single" w:sz="4" w:space="0" w:color="EEF3F6" w:themeColor="accent6"/>
          <w:bottom w:val="single" w:sz="4" w:space="0" w:color="EEF3F6" w:themeColor="accent6"/>
          <w:right w:val="single" w:sz="4" w:space="0" w:color="EEF3F6" w:themeColor="accent6"/>
          <w:insideH w:val="nil"/>
        </w:tcBorders>
        <w:shd w:val="clear" w:color="auto" w:fill="EEF3F6" w:themeFill="accent6"/>
      </w:tcPr>
    </w:tblStylePr>
    <w:tblStylePr w:type="lastRow">
      <w:rPr>
        <w:b/>
        <w:bCs/>
      </w:rPr>
      <w:tblPr/>
      <w:tcPr>
        <w:tcBorders>
          <w:top w:val="double" w:sz="4" w:space="0" w:color="F4F7F9" w:themeColor="accent6" w:themeTint="99"/>
        </w:tcBorders>
      </w:tcPr>
    </w:tblStylePr>
    <w:tblStylePr w:type="firstCol">
      <w:rPr>
        <w:b/>
        <w:bCs/>
      </w:rPr>
    </w:tblStylePr>
    <w:tblStylePr w:type="lastCol">
      <w:rPr>
        <w:b/>
        <w:bCs/>
      </w:rPr>
    </w:tblStylePr>
    <w:tblStylePr w:type="band1Vert">
      <w:tblPr/>
      <w:tcPr>
        <w:shd w:val="clear" w:color="auto" w:fill="FBFCFD" w:themeFill="accent6" w:themeFillTint="33"/>
      </w:tcPr>
    </w:tblStylePr>
    <w:tblStylePr w:type="band1Horz">
      <w:tblPr/>
      <w:tcPr>
        <w:shd w:val="clear" w:color="auto" w:fill="FBFCFD" w:themeFill="accent6" w:themeFillTint="33"/>
      </w:tcPr>
    </w:tblStylePr>
  </w:style>
  <w:style w:type="table" w:styleId="Listetabel5-mrk">
    <w:name w:val="List Table 5 Dark"/>
    <w:basedOn w:val="Tabel-Normal"/>
    <w:uiPriority w:val="50"/>
    <w:rsid w:val="007C57A3"/>
    <w:pPr>
      <w:spacing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5-mrk-farve1">
    <w:name w:val="List Table 5 Dark Accent 1"/>
    <w:basedOn w:val="Tabel-Normal"/>
    <w:uiPriority w:val="50"/>
    <w:rsid w:val="007C57A3"/>
    <w:pPr>
      <w:spacing w:line="240" w:lineRule="auto"/>
    </w:pPr>
    <w:rPr>
      <w:color w:val="FFFFFF" w:themeColor="background1"/>
    </w:rPr>
    <w:tblPr>
      <w:tblStyleRowBandSize w:val="1"/>
      <w:tblStyleColBandSize w:val="1"/>
      <w:tblBorders>
        <w:top w:val="single" w:sz="24" w:space="0" w:color="FFE500" w:themeColor="accent1"/>
        <w:left w:val="single" w:sz="24" w:space="0" w:color="FFE500" w:themeColor="accent1"/>
        <w:bottom w:val="single" w:sz="24" w:space="0" w:color="FFE500" w:themeColor="accent1"/>
        <w:right w:val="single" w:sz="24" w:space="0" w:color="FFE500" w:themeColor="accent1"/>
      </w:tblBorders>
    </w:tblPr>
    <w:tcPr>
      <w:shd w:val="clear" w:color="auto" w:fill="FFE50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5-mrk-farve2">
    <w:name w:val="List Table 5 Dark Accent 2"/>
    <w:basedOn w:val="Tabel-Normal"/>
    <w:uiPriority w:val="50"/>
    <w:rsid w:val="007C57A3"/>
    <w:pPr>
      <w:spacing w:line="240" w:lineRule="auto"/>
    </w:pPr>
    <w:rPr>
      <w:color w:val="FFFFFF" w:themeColor="background1"/>
    </w:rPr>
    <w:tblPr>
      <w:tblStyleRowBandSize w:val="1"/>
      <w:tblStyleColBandSize w:val="1"/>
      <w:tblBorders>
        <w:top w:val="single" w:sz="24" w:space="0" w:color="787878" w:themeColor="accent2"/>
        <w:left w:val="single" w:sz="24" w:space="0" w:color="787878" w:themeColor="accent2"/>
        <w:bottom w:val="single" w:sz="24" w:space="0" w:color="787878" w:themeColor="accent2"/>
        <w:right w:val="single" w:sz="24" w:space="0" w:color="787878" w:themeColor="accent2"/>
      </w:tblBorders>
    </w:tblPr>
    <w:tcPr>
      <w:shd w:val="clear" w:color="auto" w:fill="787878"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5-mrk-farve3">
    <w:name w:val="List Table 5 Dark Accent 3"/>
    <w:basedOn w:val="Tabel-Normal"/>
    <w:uiPriority w:val="50"/>
    <w:rsid w:val="007C57A3"/>
    <w:pPr>
      <w:spacing w:line="240" w:lineRule="auto"/>
    </w:pPr>
    <w:rPr>
      <w:color w:val="FFFFFF" w:themeColor="background1"/>
    </w:rPr>
    <w:tblPr>
      <w:tblStyleRowBandSize w:val="1"/>
      <w:tblStyleColBandSize w:val="1"/>
      <w:tblBorders>
        <w:top w:val="single" w:sz="24" w:space="0" w:color="A8C5D2" w:themeColor="accent3"/>
        <w:left w:val="single" w:sz="24" w:space="0" w:color="A8C5D2" w:themeColor="accent3"/>
        <w:bottom w:val="single" w:sz="24" w:space="0" w:color="A8C5D2" w:themeColor="accent3"/>
        <w:right w:val="single" w:sz="24" w:space="0" w:color="A8C5D2" w:themeColor="accent3"/>
      </w:tblBorders>
    </w:tblPr>
    <w:tcPr>
      <w:shd w:val="clear" w:color="auto" w:fill="A8C5D2"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5-mrk-farve4">
    <w:name w:val="List Table 5 Dark Accent 4"/>
    <w:basedOn w:val="Tabel-Normal"/>
    <w:uiPriority w:val="50"/>
    <w:rsid w:val="007C57A3"/>
    <w:pPr>
      <w:spacing w:line="240" w:lineRule="auto"/>
    </w:pPr>
    <w:rPr>
      <w:color w:val="FFFFFF" w:themeColor="background1"/>
    </w:rPr>
    <w:tblPr>
      <w:tblStyleRowBandSize w:val="1"/>
      <w:tblStyleColBandSize w:val="1"/>
      <w:tblBorders>
        <w:top w:val="single" w:sz="24" w:space="0" w:color="CBDCE4" w:themeColor="accent4"/>
        <w:left w:val="single" w:sz="24" w:space="0" w:color="CBDCE4" w:themeColor="accent4"/>
        <w:bottom w:val="single" w:sz="24" w:space="0" w:color="CBDCE4" w:themeColor="accent4"/>
        <w:right w:val="single" w:sz="24" w:space="0" w:color="CBDCE4" w:themeColor="accent4"/>
      </w:tblBorders>
    </w:tblPr>
    <w:tcPr>
      <w:shd w:val="clear" w:color="auto" w:fill="CBDCE4"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5-mrk-farve5">
    <w:name w:val="List Table 5 Dark Accent 5"/>
    <w:basedOn w:val="Tabel-Normal"/>
    <w:uiPriority w:val="50"/>
    <w:rsid w:val="007C57A3"/>
    <w:pPr>
      <w:spacing w:line="240" w:lineRule="auto"/>
    </w:pPr>
    <w:rPr>
      <w:color w:val="FFFFFF" w:themeColor="background1"/>
    </w:rPr>
    <w:tblPr>
      <w:tblStyleRowBandSize w:val="1"/>
      <w:tblStyleColBandSize w:val="1"/>
      <w:tblBorders>
        <w:top w:val="single" w:sz="24" w:space="0" w:color="DCE8ED" w:themeColor="accent5"/>
        <w:left w:val="single" w:sz="24" w:space="0" w:color="DCE8ED" w:themeColor="accent5"/>
        <w:bottom w:val="single" w:sz="24" w:space="0" w:color="DCE8ED" w:themeColor="accent5"/>
        <w:right w:val="single" w:sz="24" w:space="0" w:color="DCE8ED" w:themeColor="accent5"/>
      </w:tblBorders>
    </w:tblPr>
    <w:tcPr>
      <w:shd w:val="clear" w:color="auto" w:fill="DCE8ED"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5-mrk-farve6">
    <w:name w:val="List Table 5 Dark Accent 6"/>
    <w:basedOn w:val="Tabel-Normal"/>
    <w:uiPriority w:val="50"/>
    <w:rsid w:val="007C57A3"/>
    <w:pPr>
      <w:spacing w:line="240" w:lineRule="auto"/>
    </w:pPr>
    <w:rPr>
      <w:color w:val="FFFFFF" w:themeColor="background1"/>
    </w:rPr>
    <w:tblPr>
      <w:tblStyleRowBandSize w:val="1"/>
      <w:tblStyleColBandSize w:val="1"/>
      <w:tblBorders>
        <w:top w:val="single" w:sz="24" w:space="0" w:color="EEF3F6" w:themeColor="accent6"/>
        <w:left w:val="single" w:sz="24" w:space="0" w:color="EEF3F6" w:themeColor="accent6"/>
        <w:bottom w:val="single" w:sz="24" w:space="0" w:color="EEF3F6" w:themeColor="accent6"/>
        <w:right w:val="single" w:sz="24" w:space="0" w:color="EEF3F6" w:themeColor="accent6"/>
      </w:tblBorders>
    </w:tblPr>
    <w:tcPr>
      <w:shd w:val="clear" w:color="auto" w:fill="EEF3F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6-farverig">
    <w:name w:val="List Table 6 Colorful"/>
    <w:basedOn w:val="Tabel-Normal"/>
    <w:uiPriority w:val="51"/>
    <w:rsid w:val="007C57A3"/>
    <w:pPr>
      <w:spacing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etabel6-farverig-farve1">
    <w:name w:val="List Table 6 Colorful Accent 1"/>
    <w:basedOn w:val="Tabel-Normal"/>
    <w:uiPriority w:val="51"/>
    <w:rsid w:val="007C57A3"/>
    <w:pPr>
      <w:spacing w:line="240" w:lineRule="auto"/>
    </w:pPr>
    <w:rPr>
      <w:color w:val="BFAB00" w:themeColor="accent1" w:themeShade="BF"/>
    </w:rPr>
    <w:tblPr>
      <w:tblStyleRowBandSize w:val="1"/>
      <w:tblStyleColBandSize w:val="1"/>
      <w:tblBorders>
        <w:top w:val="single" w:sz="4" w:space="0" w:color="FFE500" w:themeColor="accent1"/>
        <w:bottom w:val="single" w:sz="4" w:space="0" w:color="FFE500" w:themeColor="accent1"/>
      </w:tblBorders>
    </w:tblPr>
    <w:tblStylePr w:type="firstRow">
      <w:rPr>
        <w:b/>
        <w:bCs/>
      </w:rPr>
      <w:tblPr/>
      <w:tcPr>
        <w:tcBorders>
          <w:bottom w:val="single" w:sz="4" w:space="0" w:color="FFE500" w:themeColor="accent1"/>
        </w:tcBorders>
      </w:tcPr>
    </w:tblStylePr>
    <w:tblStylePr w:type="lastRow">
      <w:rPr>
        <w:b/>
        <w:bCs/>
      </w:rPr>
      <w:tblPr/>
      <w:tcPr>
        <w:tcBorders>
          <w:top w:val="double" w:sz="4" w:space="0" w:color="FFE500" w:themeColor="accent1"/>
        </w:tcBorders>
      </w:tcPr>
    </w:tblStylePr>
    <w:tblStylePr w:type="firstCol">
      <w:rPr>
        <w:b/>
        <w:bCs/>
      </w:rPr>
    </w:tblStylePr>
    <w:tblStylePr w:type="lastCol">
      <w:rPr>
        <w:b/>
        <w:bCs/>
      </w:rPr>
    </w:tblStylePr>
    <w:tblStylePr w:type="band1Vert">
      <w:tblPr/>
      <w:tcPr>
        <w:shd w:val="clear" w:color="auto" w:fill="FFF9CC" w:themeFill="accent1" w:themeFillTint="33"/>
      </w:tcPr>
    </w:tblStylePr>
    <w:tblStylePr w:type="band1Horz">
      <w:tblPr/>
      <w:tcPr>
        <w:shd w:val="clear" w:color="auto" w:fill="FFF9CC" w:themeFill="accent1" w:themeFillTint="33"/>
      </w:tcPr>
    </w:tblStylePr>
  </w:style>
  <w:style w:type="table" w:styleId="Listetabel6-farverig-farve2">
    <w:name w:val="List Table 6 Colorful Accent 2"/>
    <w:basedOn w:val="Tabel-Normal"/>
    <w:uiPriority w:val="51"/>
    <w:rsid w:val="007C57A3"/>
    <w:pPr>
      <w:spacing w:line="240" w:lineRule="auto"/>
    </w:pPr>
    <w:rPr>
      <w:color w:val="595959" w:themeColor="accent2" w:themeShade="BF"/>
    </w:rPr>
    <w:tblPr>
      <w:tblStyleRowBandSize w:val="1"/>
      <w:tblStyleColBandSize w:val="1"/>
      <w:tblBorders>
        <w:top w:val="single" w:sz="4" w:space="0" w:color="787878" w:themeColor="accent2"/>
        <w:bottom w:val="single" w:sz="4" w:space="0" w:color="787878" w:themeColor="accent2"/>
      </w:tblBorders>
    </w:tblPr>
    <w:tblStylePr w:type="firstRow">
      <w:rPr>
        <w:b/>
        <w:bCs/>
      </w:rPr>
      <w:tblPr/>
      <w:tcPr>
        <w:tcBorders>
          <w:bottom w:val="single" w:sz="4" w:space="0" w:color="787878" w:themeColor="accent2"/>
        </w:tcBorders>
      </w:tcPr>
    </w:tblStylePr>
    <w:tblStylePr w:type="lastRow">
      <w:rPr>
        <w:b/>
        <w:bCs/>
      </w:rPr>
      <w:tblPr/>
      <w:tcPr>
        <w:tcBorders>
          <w:top w:val="double" w:sz="4" w:space="0" w:color="787878" w:themeColor="accent2"/>
        </w:tcBorders>
      </w:tcPr>
    </w:tblStylePr>
    <w:tblStylePr w:type="firstCol">
      <w:rPr>
        <w:b/>
        <w:bCs/>
      </w:rPr>
    </w:tblStylePr>
    <w:tblStylePr w:type="lastCol">
      <w:rPr>
        <w:b/>
        <w:bCs/>
      </w:rPr>
    </w:tblStylePr>
    <w:tblStylePr w:type="band1Vert">
      <w:tblPr/>
      <w:tcPr>
        <w:shd w:val="clear" w:color="auto" w:fill="E4E4E4" w:themeFill="accent2" w:themeFillTint="33"/>
      </w:tcPr>
    </w:tblStylePr>
    <w:tblStylePr w:type="band1Horz">
      <w:tblPr/>
      <w:tcPr>
        <w:shd w:val="clear" w:color="auto" w:fill="E4E4E4" w:themeFill="accent2" w:themeFillTint="33"/>
      </w:tcPr>
    </w:tblStylePr>
  </w:style>
  <w:style w:type="table" w:styleId="Listetabel6-farverig-farve3">
    <w:name w:val="List Table 6 Colorful Accent 3"/>
    <w:basedOn w:val="Tabel-Normal"/>
    <w:uiPriority w:val="51"/>
    <w:rsid w:val="007C57A3"/>
    <w:pPr>
      <w:spacing w:line="240" w:lineRule="auto"/>
    </w:pPr>
    <w:rPr>
      <w:color w:val="699BB1" w:themeColor="accent3" w:themeShade="BF"/>
    </w:rPr>
    <w:tblPr>
      <w:tblStyleRowBandSize w:val="1"/>
      <w:tblStyleColBandSize w:val="1"/>
      <w:tblBorders>
        <w:top w:val="single" w:sz="4" w:space="0" w:color="A8C5D2" w:themeColor="accent3"/>
        <w:bottom w:val="single" w:sz="4" w:space="0" w:color="A8C5D2" w:themeColor="accent3"/>
      </w:tblBorders>
    </w:tblPr>
    <w:tblStylePr w:type="firstRow">
      <w:rPr>
        <w:b/>
        <w:bCs/>
      </w:rPr>
      <w:tblPr/>
      <w:tcPr>
        <w:tcBorders>
          <w:bottom w:val="single" w:sz="4" w:space="0" w:color="A8C5D2" w:themeColor="accent3"/>
        </w:tcBorders>
      </w:tcPr>
    </w:tblStylePr>
    <w:tblStylePr w:type="lastRow">
      <w:rPr>
        <w:b/>
        <w:bCs/>
      </w:rPr>
      <w:tblPr/>
      <w:tcPr>
        <w:tcBorders>
          <w:top w:val="double" w:sz="4" w:space="0" w:color="A8C5D2" w:themeColor="accent3"/>
        </w:tcBorders>
      </w:tcPr>
    </w:tblStylePr>
    <w:tblStylePr w:type="firstCol">
      <w:rPr>
        <w:b/>
        <w:bCs/>
      </w:rPr>
    </w:tblStylePr>
    <w:tblStylePr w:type="lastCol">
      <w:rPr>
        <w:b/>
        <w:bCs/>
      </w:rPr>
    </w:tblStylePr>
    <w:tblStylePr w:type="band1Vert">
      <w:tblPr/>
      <w:tcPr>
        <w:shd w:val="clear" w:color="auto" w:fill="EDF3F6" w:themeFill="accent3" w:themeFillTint="33"/>
      </w:tcPr>
    </w:tblStylePr>
    <w:tblStylePr w:type="band1Horz">
      <w:tblPr/>
      <w:tcPr>
        <w:shd w:val="clear" w:color="auto" w:fill="EDF3F6" w:themeFill="accent3" w:themeFillTint="33"/>
      </w:tcPr>
    </w:tblStylePr>
  </w:style>
  <w:style w:type="table" w:styleId="Listetabel6-farverig-farve4">
    <w:name w:val="List Table 6 Colorful Accent 4"/>
    <w:basedOn w:val="Tabel-Normal"/>
    <w:uiPriority w:val="51"/>
    <w:rsid w:val="007C57A3"/>
    <w:pPr>
      <w:spacing w:line="240" w:lineRule="auto"/>
    </w:pPr>
    <w:rPr>
      <w:color w:val="83ABBF" w:themeColor="accent4" w:themeShade="BF"/>
    </w:rPr>
    <w:tblPr>
      <w:tblStyleRowBandSize w:val="1"/>
      <w:tblStyleColBandSize w:val="1"/>
      <w:tblBorders>
        <w:top w:val="single" w:sz="4" w:space="0" w:color="CBDCE4" w:themeColor="accent4"/>
        <w:bottom w:val="single" w:sz="4" w:space="0" w:color="CBDCE4" w:themeColor="accent4"/>
      </w:tblBorders>
    </w:tblPr>
    <w:tblStylePr w:type="firstRow">
      <w:rPr>
        <w:b/>
        <w:bCs/>
      </w:rPr>
      <w:tblPr/>
      <w:tcPr>
        <w:tcBorders>
          <w:bottom w:val="single" w:sz="4" w:space="0" w:color="CBDCE4" w:themeColor="accent4"/>
        </w:tcBorders>
      </w:tcPr>
    </w:tblStylePr>
    <w:tblStylePr w:type="lastRow">
      <w:rPr>
        <w:b/>
        <w:bCs/>
      </w:rPr>
      <w:tblPr/>
      <w:tcPr>
        <w:tcBorders>
          <w:top w:val="double" w:sz="4" w:space="0" w:color="CBDCE4" w:themeColor="accent4"/>
        </w:tcBorders>
      </w:tcPr>
    </w:tblStylePr>
    <w:tblStylePr w:type="firstCol">
      <w:rPr>
        <w:b/>
        <w:bCs/>
      </w:rPr>
    </w:tblStylePr>
    <w:tblStylePr w:type="lastCol">
      <w:rPr>
        <w:b/>
        <w:bCs/>
      </w:rPr>
    </w:tblStylePr>
    <w:tblStylePr w:type="band1Vert">
      <w:tblPr/>
      <w:tcPr>
        <w:shd w:val="clear" w:color="auto" w:fill="F4F7F9" w:themeFill="accent4" w:themeFillTint="33"/>
      </w:tcPr>
    </w:tblStylePr>
    <w:tblStylePr w:type="band1Horz">
      <w:tblPr/>
      <w:tcPr>
        <w:shd w:val="clear" w:color="auto" w:fill="F4F7F9" w:themeFill="accent4" w:themeFillTint="33"/>
      </w:tcPr>
    </w:tblStylePr>
  </w:style>
  <w:style w:type="table" w:styleId="Listetabel6-farverig-farve5">
    <w:name w:val="List Table 6 Colorful Accent 5"/>
    <w:basedOn w:val="Tabel-Normal"/>
    <w:uiPriority w:val="51"/>
    <w:rsid w:val="007C57A3"/>
    <w:pPr>
      <w:spacing w:line="240" w:lineRule="auto"/>
    </w:pPr>
    <w:rPr>
      <w:color w:val="90B6C6" w:themeColor="accent5" w:themeShade="BF"/>
    </w:rPr>
    <w:tblPr>
      <w:tblStyleRowBandSize w:val="1"/>
      <w:tblStyleColBandSize w:val="1"/>
      <w:tblBorders>
        <w:top w:val="single" w:sz="4" w:space="0" w:color="DCE8ED" w:themeColor="accent5"/>
        <w:bottom w:val="single" w:sz="4" w:space="0" w:color="DCE8ED" w:themeColor="accent5"/>
      </w:tblBorders>
    </w:tblPr>
    <w:tblStylePr w:type="firstRow">
      <w:rPr>
        <w:b/>
        <w:bCs/>
      </w:rPr>
      <w:tblPr/>
      <w:tcPr>
        <w:tcBorders>
          <w:bottom w:val="single" w:sz="4" w:space="0" w:color="DCE8ED" w:themeColor="accent5"/>
        </w:tcBorders>
      </w:tcPr>
    </w:tblStylePr>
    <w:tblStylePr w:type="lastRow">
      <w:rPr>
        <w:b/>
        <w:bCs/>
      </w:rPr>
      <w:tblPr/>
      <w:tcPr>
        <w:tcBorders>
          <w:top w:val="double" w:sz="4" w:space="0" w:color="DCE8ED" w:themeColor="accent5"/>
        </w:tcBorders>
      </w:tcPr>
    </w:tblStylePr>
    <w:tblStylePr w:type="firstCol">
      <w:rPr>
        <w:b/>
        <w:bCs/>
      </w:rPr>
    </w:tblStylePr>
    <w:tblStylePr w:type="lastCol">
      <w:rPr>
        <w:b/>
        <w:bCs/>
      </w:rPr>
    </w:tblStylePr>
    <w:tblStylePr w:type="band1Vert">
      <w:tblPr/>
      <w:tcPr>
        <w:shd w:val="clear" w:color="auto" w:fill="F7FAFB" w:themeFill="accent5" w:themeFillTint="33"/>
      </w:tcPr>
    </w:tblStylePr>
    <w:tblStylePr w:type="band1Horz">
      <w:tblPr/>
      <w:tcPr>
        <w:shd w:val="clear" w:color="auto" w:fill="F7FAFB" w:themeFill="accent5" w:themeFillTint="33"/>
      </w:tcPr>
    </w:tblStylePr>
  </w:style>
  <w:style w:type="table" w:styleId="Listetabel6-farverig-farve6">
    <w:name w:val="List Table 6 Colorful Accent 6"/>
    <w:basedOn w:val="Tabel-Normal"/>
    <w:uiPriority w:val="51"/>
    <w:rsid w:val="007C57A3"/>
    <w:pPr>
      <w:spacing w:line="240" w:lineRule="auto"/>
    </w:pPr>
    <w:rPr>
      <w:color w:val="9EBACC" w:themeColor="accent6" w:themeShade="BF"/>
    </w:rPr>
    <w:tblPr>
      <w:tblStyleRowBandSize w:val="1"/>
      <w:tblStyleColBandSize w:val="1"/>
      <w:tblBorders>
        <w:top w:val="single" w:sz="4" w:space="0" w:color="EEF3F6" w:themeColor="accent6"/>
        <w:bottom w:val="single" w:sz="4" w:space="0" w:color="EEF3F6" w:themeColor="accent6"/>
      </w:tblBorders>
    </w:tblPr>
    <w:tblStylePr w:type="firstRow">
      <w:rPr>
        <w:b/>
        <w:bCs/>
      </w:rPr>
      <w:tblPr/>
      <w:tcPr>
        <w:tcBorders>
          <w:bottom w:val="single" w:sz="4" w:space="0" w:color="EEF3F6" w:themeColor="accent6"/>
        </w:tcBorders>
      </w:tcPr>
    </w:tblStylePr>
    <w:tblStylePr w:type="lastRow">
      <w:rPr>
        <w:b/>
        <w:bCs/>
      </w:rPr>
      <w:tblPr/>
      <w:tcPr>
        <w:tcBorders>
          <w:top w:val="double" w:sz="4" w:space="0" w:color="EEF3F6" w:themeColor="accent6"/>
        </w:tcBorders>
      </w:tcPr>
    </w:tblStylePr>
    <w:tblStylePr w:type="firstCol">
      <w:rPr>
        <w:b/>
        <w:bCs/>
      </w:rPr>
    </w:tblStylePr>
    <w:tblStylePr w:type="lastCol">
      <w:rPr>
        <w:b/>
        <w:bCs/>
      </w:rPr>
    </w:tblStylePr>
    <w:tblStylePr w:type="band1Vert">
      <w:tblPr/>
      <w:tcPr>
        <w:shd w:val="clear" w:color="auto" w:fill="FBFCFD" w:themeFill="accent6" w:themeFillTint="33"/>
      </w:tcPr>
    </w:tblStylePr>
    <w:tblStylePr w:type="band1Horz">
      <w:tblPr/>
      <w:tcPr>
        <w:shd w:val="clear" w:color="auto" w:fill="FBFCFD" w:themeFill="accent6" w:themeFillTint="33"/>
      </w:tcPr>
    </w:tblStylePr>
  </w:style>
  <w:style w:type="table" w:styleId="Listetabel7-farverig">
    <w:name w:val="List Table 7 Colorful"/>
    <w:basedOn w:val="Tabel-Normal"/>
    <w:uiPriority w:val="52"/>
    <w:rsid w:val="007C57A3"/>
    <w:pPr>
      <w:spacing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7-farverig-farve1">
    <w:name w:val="List Table 7 Colorful Accent 1"/>
    <w:basedOn w:val="Tabel-Normal"/>
    <w:uiPriority w:val="52"/>
    <w:rsid w:val="007C57A3"/>
    <w:pPr>
      <w:spacing w:line="240" w:lineRule="auto"/>
    </w:pPr>
    <w:rPr>
      <w:color w:val="BFAB00"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E50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FE50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E50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FE500" w:themeColor="accent1"/>
        </w:tcBorders>
        <w:shd w:val="clear" w:color="auto" w:fill="FFFFFF" w:themeFill="background1"/>
      </w:tcPr>
    </w:tblStylePr>
    <w:tblStylePr w:type="band1Vert">
      <w:tblPr/>
      <w:tcPr>
        <w:shd w:val="clear" w:color="auto" w:fill="FFF9CC" w:themeFill="accent1" w:themeFillTint="33"/>
      </w:tcPr>
    </w:tblStylePr>
    <w:tblStylePr w:type="band1Horz">
      <w:tblPr/>
      <w:tcPr>
        <w:shd w:val="clear" w:color="auto" w:fill="FFF9CC"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7-farverig-farve2">
    <w:name w:val="List Table 7 Colorful Accent 2"/>
    <w:basedOn w:val="Tabel-Normal"/>
    <w:uiPriority w:val="52"/>
    <w:rsid w:val="007C57A3"/>
    <w:pPr>
      <w:spacing w:line="240" w:lineRule="auto"/>
    </w:pPr>
    <w:rPr>
      <w:color w:val="595959"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87878"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87878"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87878"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87878" w:themeColor="accent2"/>
        </w:tcBorders>
        <w:shd w:val="clear" w:color="auto" w:fill="FFFFFF" w:themeFill="background1"/>
      </w:tcPr>
    </w:tblStylePr>
    <w:tblStylePr w:type="band1Vert">
      <w:tblPr/>
      <w:tcPr>
        <w:shd w:val="clear" w:color="auto" w:fill="E4E4E4" w:themeFill="accent2" w:themeFillTint="33"/>
      </w:tcPr>
    </w:tblStylePr>
    <w:tblStylePr w:type="band1Horz">
      <w:tblPr/>
      <w:tcPr>
        <w:shd w:val="clear" w:color="auto" w:fill="E4E4E4"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7-farverig-farve3">
    <w:name w:val="List Table 7 Colorful Accent 3"/>
    <w:basedOn w:val="Tabel-Normal"/>
    <w:uiPriority w:val="52"/>
    <w:rsid w:val="007C57A3"/>
    <w:pPr>
      <w:spacing w:line="240" w:lineRule="auto"/>
    </w:pPr>
    <w:rPr>
      <w:color w:val="699BB1"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8C5D2"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8C5D2"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8C5D2"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8C5D2" w:themeColor="accent3"/>
        </w:tcBorders>
        <w:shd w:val="clear" w:color="auto" w:fill="FFFFFF" w:themeFill="background1"/>
      </w:tcPr>
    </w:tblStylePr>
    <w:tblStylePr w:type="band1Vert">
      <w:tblPr/>
      <w:tcPr>
        <w:shd w:val="clear" w:color="auto" w:fill="EDF3F6" w:themeFill="accent3" w:themeFillTint="33"/>
      </w:tcPr>
    </w:tblStylePr>
    <w:tblStylePr w:type="band1Horz">
      <w:tblPr/>
      <w:tcPr>
        <w:shd w:val="clear" w:color="auto" w:fill="EDF3F6"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7-farverig-farve4">
    <w:name w:val="List Table 7 Colorful Accent 4"/>
    <w:basedOn w:val="Tabel-Normal"/>
    <w:uiPriority w:val="52"/>
    <w:rsid w:val="007C57A3"/>
    <w:pPr>
      <w:spacing w:line="240" w:lineRule="auto"/>
    </w:pPr>
    <w:rPr>
      <w:color w:val="83ABBF"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BDCE4"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BDCE4"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BDCE4"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BDCE4" w:themeColor="accent4"/>
        </w:tcBorders>
        <w:shd w:val="clear" w:color="auto" w:fill="FFFFFF" w:themeFill="background1"/>
      </w:tcPr>
    </w:tblStylePr>
    <w:tblStylePr w:type="band1Vert">
      <w:tblPr/>
      <w:tcPr>
        <w:shd w:val="clear" w:color="auto" w:fill="F4F7F9" w:themeFill="accent4" w:themeFillTint="33"/>
      </w:tcPr>
    </w:tblStylePr>
    <w:tblStylePr w:type="band1Horz">
      <w:tblPr/>
      <w:tcPr>
        <w:shd w:val="clear" w:color="auto" w:fill="F4F7F9"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7-farverig-farve5">
    <w:name w:val="List Table 7 Colorful Accent 5"/>
    <w:basedOn w:val="Tabel-Normal"/>
    <w:uiPriority w:val="52"/>
    <w:rsid w:val="007C57A3"/>
    <w:pPr>
      <w:spacing w:line="240" w:lineRule="auto"/>
    </w:pPr>
    <w:rPr>
      <w:color w:val="90B6C6"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CE8ED"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CE8ED"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CE8ED"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CE8ED" w:themeColor="accent5"/>
        </w:tcBorders>
        <w:shd w:val="clear" w:color="auto" w:fill="FFFFFF" w:themeFill="background1"/>
      </w:tcPr>
    </w:tblStylePr>
    <w:tblStylePr w:type="band1Vert">
      <w:tblPr/>
      <w:tcPr>
        <w:shd w:val="clear" w:color="auto" w:fill="F7FAFB" w:themeFill="accent5" w:themeFillTint="33"/>
      </w:tcPr>
    </w:tblStylePr>
    <w:tblStylePr w:type="band1Horz">
      <w:tblPr/>
      <w:tcPr>
        <w:shd w:val="clear" w:color="auto" w:fill="F7FAFB"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7-farverig-farve6">
    <w:name w:val="List Table 7 Colorful Accent 6"/>
    <w:basedOn w:val="Tabel-Normal"/>
    <w:uiPriority w:val="52"/>
    <w:rsid w:val="007C57A3"/>
    <w:pPr>
      <w:spacing w:line="240" w:lineRule="auto"/>
    </w:pPr>
    <w:rPr>
      <w:color w:val="9EBACC"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EF3F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EF3F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EF3F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EF3F6" w:themeColor="accent6"/>
        </w:tcBorders>
        <w:shd w:val="clear" w:color="auto" w:fill="FFFFFF" w:themeFill="background1"/>
      </w:tcPr>
    </w:tblStylePr>
    <w:tblStylePr w:type="band1Vert">
      <w:tblPr/>
      <w:tcPr>
        <w:shd w:val="clear" w:color="auto" w:fill="FBFCFD" w:themeFill="accent6" w:themeFillTint="33"/>
      </w:tcPr>
    </w:tblStylePr>
    <w:tblStylePr w:type="band1Horz">
      <w:tblPr/>
      <w:tcPr>
        <w:shd w:val="clear" w:color="auto" w:fill="FBFCFD"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krotekst">
    <w:name w:val="macro"/>
    <w:link w:val="MakrotekstTegn"/>
    <w:uiPriority w:val="99"/>
    <w:semiHidden/>
    <w:rsid w:val="007C57A3"/>
    <w:pPr>
      <w:tabs>
        <w:tab w:val="left" w:pos="480"/>
        <w:tab w:val="left" w:pos="960"/>
        <w:tab w:val="left" w:pos="1440"/>
        <w:tab w:val="left" w:pos="1920"/>
        <w:tab w:val="left" w:pos="2400"/>
        <w:tab w:val="left" w:pos="2880"/>
        <w:tab w:val="left" w:pos="3360"/>
        <w:tab w:val="left" w:pos="3840"/>
        <w:tab w:val="left" w:pos="4320"/>
      </w:tabs>
    </w:pPr>
    <w:rPr>
      <w:rFonts w:cs="Arial"/>
    </w:rPr>
  </w:style>
  <w:style w:type="character" w:customStyle="1" w:styleId="MakrotekstTegn">
    <w:name w:val="Makrotekst Tegn"/>
    <w:basedOn w:val="Standardskrifttypeiafsnit"/>
    <w:link w:val="Makrotekst"/>
    <w:uiPriority w:val="99"/>
    <w:semiHidden/>
    <w:rsid w:val="00363B5E"/>
    <w:rPr>
      <w:rFonts w:cs="Arial"/>
      <w:lang w:val="da-DK"/>
    </w:rPr>
  </w:style>
  <w:style w:type="table" w:styleId="Mediumgitter1">
    <w:name w:val="Medium Grid 1"/>
    <w:basedOn w:val="Tabel-Normal"/>
    <w:uiPriority w:val="67"/>
    <w:semiHidden/>
    <w:unhideWhenUsed/>
    <w:rsid w:val="007C57A3"/>
    <w:pPr>
      <w:spacing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itter1-fremhvningsfarve1">
    <w:name w:val="Medium Grid 1 Accent 1"/>
    <w:basedOn w:val="Tabel-Normal"/>
    <w:uiPriority w:val="67"/>
    <w:semiHidden/>
    <w:unhideWhenUsed/>
    <w:rsid w:val="007C57A3"/>
    <w:pPr>
      <w:spacing w:line="240" w:lineRule="auto"/>
    </w:pPr>
    <w:tblPr>
      <w:tblStyleRowBandSize w:val="1"/>
      <w:tblStyleColBandSize w:val="1"/>
      <w:tblBorders>
        <w:top w:val="single" w:sz="8" w:space="0" w:color="FFEB40" w:themeColor="accent1" w:themeTint="BF"/>
        <w:left w:val="single" w:sz="8" w:space="0" w:color="FFEB40" w:themeColor="accent1" w:themeTint="BF"/>
        <w:bottom w:val="single" w:sz="8" w:space="0" w:color="FFEB40" w:themeColor="accent1" w:themeTint="BF"/>
        <w:right w:val="single" w:sz="8" w:space="0" w:color="FFEB40" w:themeColor="accent1" w:themeTint="BF"/>
        <w:insideH w:val="single" w:sz="8" w:space="0" w:color="FFEB40" w:themeColor="accent1" w:themeTint="BF"/>
        <w:insideV w:val="single" w:sz="8" w:space="0" w:color="FFEB40" w:themeColor="accent1" w:themeTint="BF"/>
      </w:tblBorders>
    </w:tblPr>
    <w:tcPr>
      <w:shd w:val="clear" w:color="auto" w:fill="FFF8C0" w:themeFill="accent1" w:themeFillTint="3F"/>
    </w:tcPr>
    <w:tblStylePr w:type="firstRow">
      <w:rPr>
        <w:b/>
        <w:bCs/>
      </w:rPr>
    </w:tblStylePr>
    <w:tblStylePr w:type="lastRow">
      <w:rPr>
        <w:b/>
        <w:bCs/>
      </w:rPr>
      <w:tblPr/>
      <w:tcPr>
        <w:tcBorders>
          <w:top w:val="single" w:sz="18" w:space="0" w:color="FFEB40" w:themeColor="accent1" w:themeTint="BF"/>
        </w:tcBorders>
      </w:tcPr>
    </w:tblStylePr>
    <w:tblStylePr w:type="firstCol">
      <w:rPr>
        <w:b/>
        <w:bCs/>
      </w:rPr>
    </w:tblStylePr>
    <w:tblStylePr w:type="lastCol">
      <w:rPr>
        <w:b/>
        <w:bCs/>
      </w:rPr>
    </w:tblStylePr>
    <w:tblStylePr w:type="band1Vert">
      <w:tblPr/>
      <w:tcPr>
        <w:shd w:val="clear" w:color="auto" w:fill="FFF280" w:themeFill="accent1" w:themeFillTint="7F"/>
      </w:tcPr>
    </w:tblStylePr>
    <w:tblStylePr w:type="band1Horz">
      <w:tblPr/>
      <w:tcPr>
        <w:shd w:val="clear" w:color="auto" w:fill="FFF280" w:themeFill="accent1" w:themeFillTint="7F"/>
      </w:tcPr>
    </w:tblStylePr>
  </w:style>
  <w:style w:type="table" w:styleId="Mediumgitter1-fremhvningsfarve2">
    <w:name w:val="Medium Grid 1 Accent 2"/>
    <w:basedOn w:val="Tabel-Normal"/>
    <w:uiPriority w:val="67"/>
    <w:semiHidden/>
    <w:unhideWhenUsed/>
    <w:rsid w:val="007C57A3"/>
    <w:pPr>
      <w:spacing w:line="240" w:lineRule="auto"/>
    </w:pPr>
    <w:tblPr>
      <w:tblStyleRowBandSize w:val="1"/>
      <w:tblStyleColBandSize w:val="1"/>
      <w:tblBorders>
        <w:top w:val="single" w:sz="8" w:space="0" w:color="999999" w:themeColor="accent2" w:themeTint="BF"/>
        <w:left w:val="single" w:sz="8" w:space="0" w:color="999999" w:themeColor="accent2" w:themeTint="BF"/>
        <w:bottom w:val="single" w:sz="8" w:space="0" w:color="999999" w:themeColor="accent2" w:themeTint="BF"/>
        <w:right w:val="single" w:sz="8" w:space="0" w:color="999999" w:themeColor="accent2" w:themeTint="BF"/>
        <w:insideH w:val="single" w:sz="8" w:space="0" w:color="999999" w:themeColor="accent2" w:themeTint="BF"/>
        <w:insideV w:val="single" w:sz="8" w:space="0" w:color="999999" w:themeColor="accent2" w:themeTint="BF"/>
      </w:tblBorders>
    </w:tblPr>
    <w:tcPr>
      <w:shd w:val="clear" w:color="auto" w:fill="DDDDDD" w:themeFill="accent2" w:themeFillTint="3F"/>
    </w:tcPr>
    <w:tblStylePr w:type="firstRow">
      <w:rPr>
        <w:b/>
        <w:bCs/>
      </w:rPr>
    </w:tblStylePr>
    <w:tblStylePr w:type="lastRow">
      <w:rPr>
        <w:b/>
        <w:bCs/>
      </w:rPr>
      <w:tblPr/>
      <w:tcPr>
        <w:tcBorders>
          <w:top w:val="single" w:sz="18" w:space="0" w:color="999999" w:themeColor="accent2" w:themeTint="BF"/>
        </w:tcBorders>
      </w:tcPr>
    </w:tblStylePr>
    <w:tblStylePr w:type="firstCol">
      <w:rPr>
        <w:b/>
        <w:bCs/>
      </w:rPr>
    </w:tblStylePr>
    <w:tblStylePr w:type="lastCol">
      <w:rPr>
        <w:b/>
        <w:bCs/>
      </w:rPr>
    </w:tblStylePr>
    <w:tblStylePr w:type="band1Vert">
      <w:tblPr/>
      <w:tcPr>
        <w:shd w:val="clear" w:color="auto" w:fill="BBBBBB" w:themeFill="accent2" w:themeFillTint="7F"/>
      </w:tcPr>
    </w:tblStylePr>
    <w:tblStylePr w:type="band1Horz">
      <w:tblPr/>
      <w:tcPr>
        <w:shd w:val="clear" w:color="auto" w:fill="BBBBBB" w:themeFill="accent2" w:themeFillTint="7F"/>
      </w:tcPr>
    </w:tblStylePr>
  </w:style>
  <w:style w:type="table" w:styleId="Mediumgitter1-fremhvningsfarve3">
    <w:name w:val="Medium Grid 1 Accent 3"/>
    <w:basedOn w:val="Tabel-Normal"/>
    <w:uiPriority w:val="67"/>
    <w:semiHidden/>
    <w:unhideWhenUsed/>
    <w:rsid w:val="007C57A3"/>
    <w:pPr>
      <w:spacing w:line="240" w:lineRule="auto"/>
    </w:pPr>
    <w:tblPr>
      <w:tblStyleRowBandSize w:val="1"/>
      <w:tblStyleColBandSize w:val="1"/>
      <w:tblBorders>
        <w:top w:val="single" w:sz="8" w:space="0" w:color="BDD3DD" w:themeColor="accent3" w:themeTint="BF"/>
        <w:left w:val="single" w:sz="8" w:space="0" w:color="BDD3DD" w:themeColor="accent3" w:themeTint="BF"/>
        <w:bottom w:val="single" w:sz="8" w:space="0" w:color="BDD3DD" w:themeColor="accent3" w:themeTint="BF"/>
        <w:right w:val="single" w:sz="8" w:space="0" w:color="BDD3DD" w:themeColor="accent3" w:themeTint="BF"/>
        <w:insideH w:val="single" w:sz="8" w:space="0" w:color="BDD3DD" w:themeColor="accent3" w:themeTint="BF"/>
        <w:insideV w:val="single" w:sz="8" w:space="0" w:color="BDD3DD" w:themeColor="accent3" w:themeTint="BF"/>
      </w:tblBorders>
    </w:tblPr>
    <w:tcPr>
      <w:shd w:val="clear" w:color="auto" w:fill="E9F0F4" w:themeFill="accent3" w:themeFillTint="3F"/>
    </w:tcPr>
    <w:tblStylePr w:type="firstRow">
      <w:rPr>
        <w:b/>
        <w:bCs/>
      </w:rPr>
    </w:tblStylePr>
    <w:tblStylePr w:type="lastRow">
      <w:rPr>
        <w:b/>
        <w:bCs/>
      </w:rPr>
      <w:tblPr/>
      <w:tcPr>
        <w:tcBorders>
          <w:top w:val="single" w:sz="18" w:space="0" w:color="BDD3DD" w:themeColor="accent3" w:themeTint="BF"/>
        </w:tcBorders>
      </w:tcPr>
    </w:tblStylePr>
    <w:tblStylePr w:type="firstCol">
      <w:rPr>
        <w:b/>
        <w:bCs/>
      </w:rPr>
    </w:tblStylePr>
    <w:tblStylePr w:type="lastCol">
      <w:rPr>
        <w:b/>
        <w:bCs/>
      </w:rPr>
    </w:tblStylePr>
    <w:tblStylePr w:type="band1Vert">
      <w:tblPr/>
      <w:tcPr>
        <w:shd w:val="clear" w:color="auto" w:fill="D3E1E8" w:themeFill="accent3" w:themeFillTint="7F"/>
      </w:tcPr>
    </w:tblStylePr>
    <w:tblStylePr w:type="band1Horz">
      <w:tblPr/>
      <w:tcPr>
        <w:shd w:val="clear" w:color="auto" w:fill="D3E1E8" w:themeFill="accent3" w:themeFillTint="7F"/>
      </w:tcPr>
    </w:tblStylePr>
  </w:style>
  <w:style w:type="table" w:styleId="Mediumgitter1-fremhvningsfarve4">
    <w:name w:val="Medium Grid 1 Accent 4"/>
    <w:basedOn w:val="Tabel-Normal"/>
    <w:uiPriority w:val="67"/>
    <w:semiHidden/>
    <w:unhideWhenUsed/>
    <w:rsid w:val="007C57A3"/>
    <w:pPr>
      <w:spacing w:line="240" w:lineRule="auto"/>
    </w:pPr>
    <w:tblPr>
      <w:tblStyleRowBandSize w:val="1"/>
      <w:tblStyleColBandSize w:val="1"/>
      <w:tblBorders>
        <w:top w:val="single" w:sz="8" w:space="0" w:color="D7E4EA" w:themeColor="accent4" w:themeTint="BF"/>
        <w:left w:val="single" w:sz="8" w:space="0" w:color="D7E4EA" w:themeColor="accent4" w:themeTint="BF"/>
        <w:bottom w:val="single" w:sz="8" w:space="0" w:color="D7E4EA" w:themeColor="accent4" w:themeTint="BF"/>
        <w:right w:val="single" w:sz="8" w:space="0" w:color="D7E4EA" w:themeColor="accent4" w:themeTint="BF"/>
        <w:insideH w:val="single" w:sz="8" w:space="0" w:color="D7E4EA" w:themeColor="accent4" w:themeTint="BF"/>
        <w:insideV w:val="single" w:sz="8" w:space="0" w:color="D7E4EA" w:themeColor="accent4" w:themeTint="BF"/>
      </w:tblBorders>
    </w:tblPr>
    <w:tcPr>
      <w:shd w:val="clear" w:color="auto" w:fill="F2F6F8" w:themeFill="accent4" w:themeFillTint="3F"/>
    </w:tcPr>
    <w:tblStylePr w:type="firstRow">
      <w:rPr>
        <w:b/>
        <w:bCs/>
      </w:rPr>
    </w:tblStylePr>
    <w:tblStylePr w:type="lastRow">
      <w:rPr>
        <w:b/>
        <w:bCs/>
      </w:rPr>
      <w:tblPr/>
      <w:tcPr>
        <w:tcBorders>
          <w:top w:val="single" w:sz="18" w:space="0" w:color="D7E4EA" w:themeColor="accent4" w:themeTint="BF"/>
        </w:tcBorders>
      </w:tcPr>
    </w:tblStylePr>
    <w:tblStylePr w:type="firstCol">
      <w:rPr>
        <w:b/>
        <w:bCs/>
      </w:rPr>
    </w:tblStylePr>
    <w:tblStylePr w:type="lastCol">
      <w:rPr>
        <w:b/>
        <w:bCs/>
      </w:rPr>
    </w:tblStylePr>
    <w:tblStylePr w:type="band1Vert">
      <w:tblPr/>
      <w:tcPr>
        <w:shd w:val="clear" w:color="auto" w:fill="E4EDF1" w:themeFill="accent4" w:themeFillTint="7F"/>
      </w:tcPr>
    </w:tblStylePr>
    <w:tblStylePr w:type="band1Horz">
      <w:tblPr/>
      <w:tcPr>
        <w:shd w:val="clear" w:color="auto" w:fill="E4EDF1" w:themeFill="accent4" w:themeFillTint="7F"/>
      </w:tcPr>
    </w:tblStylePr>
  </w:style>
  <w:style w:type="table" w:styleId="Mediumgitter1-fremhvningsfarve5">
    <w:name w:val="Medium Grid 1 Accent 5"/>
    <w:basedOn w:val="Tabel-Normal"/>
    <w:uiPriority w:val="67"/>
    <w:semiHidden/>
    <w:unhideWhenUsed/>
    <w:rsid w:val="007C57A3"/>
    <w:pPr>
      <w:spacing w:line="240" w:lineRule="auto"/>
    </w:pPr>
    <w:tblPr>
      <w:tblStyleRowBandSize w:val="1"/>
      <w:tblStyleColBandSize w:val="1"/>
      <w:tblBorders>
        <w:top w:val="single" w:sz="8" w:space="0" w:color="E4EDF1" w:themeColor="accent5" w:themeTint="BF"/>
        <w:left w:val="single" w:sz="8" w:space="0" w:color="E4EDF1" w:themeColor="accent5" w:themeTint="BF"/>
        <w:bottom w:val="single" w:sz="8" w:space="0" w:color="E4EDF1" w:themeColor="accent5" w:themeTint="BF"/>
        <w:right w:val="single" w:sz="8" w:space="0" w:color="E4EDF1" w:themeColor="accent5" w:themeTint="BF"/>
        <w:insideH w:val="single" w:sz="8" w:space="0" w:color="E4EDF1" w:themeColor="accent5" w:themeTint="BF"/>
        <w:insideV w:val="single" w:sz="8" w:space="0" w:color="E4EDF1" w:themeColor="accent5" w:themeTint="BF"/>
      </w:tblBorders>
    </w:tblPr>
    <w:tcPr>
      <w:shd w:val="clear" w:color="auto" w:fill="F6F9FA" w:themeFill="accent5" w:themeFillTint="3F"/>
    </w:tcPr>
    <w:tblStylePr w:type="firstRow">
      <w:rPr>
        <w:b/>
        <w:bCs/>
      </w:rPr>
    </w:tblStylePr>
    <w:tblStylePr w:type="lastRow">
      <w:rPr>
        <w:b/>
        <w:bCs/>
      </w:rPr>
      <w:tblPr/>
      <w:tcPr>
        <w:tcBorders>
          <w:top w:val="single" w:sz="18" w:space="0" w:color="E4EDF1" w:themeColor="accent5" w:themeTint="BF"/>
        </w:tcBorders>
      </w:tcPr>
    </w:tblStylePr>
    <w:tblStylePr w:type="firstCol">
      <w:rPr>
        <w:b/>
        <w:bCs/>
      </w:rPr>
    </w:tblStylePr>
    <w:tblStylePr w:type="lastCol">
      <w:rPr>
        <w:b/>
        <w:bCs/>
      </w:rPr>
    </w:tblStylePr>
    <w:tblStylePr w:type="band1Vert">
      <w:tblPr/>
      <w:tcPr>
        <w:shd w:val="clear" w:color="auto" w:fill="EDF3F6" w:themeFill="accent5" w:themeFillTint="7F"/>
      </w:tcPr>
    </w:tblStylePr>
    <w:tblStylePr w:type="band1Horz">
      <w:tblPr/>
      <w:tcPr>
        <w:shd w:val="clear" w:color="auto" w:fill="EDF3F6" w:themeFill="accent5" w:themeFillTint="7F"/>
      </w:tcPr>
    </w:tblStylePr>
  </w:style>
  <w:style w:type="table" w:styleId="Mediumgitter1-fremhvningsfarve6">
    <w:name w:val="Medium Grid 1 Accent 6"/>
    <w:basedOn w:val="Tabel-Normal"/>
    <w:uiPriority w:val="67"/>
    <w:semiHidden/>
    <w:unhideWhenUsed/>
    <w:rsid w:val="007C57A3"/>
    <w:pPr>
      <w:spacing w:line="240" w:lineRule="auto"/>
    </w:pPr>
    <w:tblPr>
      <w:tblStyleRowBandSize w:val="1"/>
      <w:tblStyleColBandSize w:val="1"/>
      <w:tblBorders>
        <w:top w:val="single" w:sz="8" w:space="0" w:color="F2F5F8" w:themeColor="accent6" w:themeTint="BF"/>
        <w:left w:val="single" w:sz="8" w:space="0" w:color="F2F5F8" w:themeColor="accent6" w:themeTint="BF"/>
        <w:bottom w:val="single" w:sz="8" w:space="0" w:color="F2F5F8" w:themeColor="accent6" w:themeTint="BF"/>
        <w:right w:val="single" w:sz="8" w:space="0" w:color="F2F5F8" w:themeColor="accent6" w:themeTint="BF"/>
        <w:insideH w:val="single" w:sz="8" w:space="0" w:color="F2F5F8" w:themeColor="accent6" w:themeTint="BF"/>
        <w:insideV w:val="single" w:sz="8" w:space="0" w:color="F2F5F8" w:themeColor="accent6" w:themeTint="BF"/>
      </w:tblBorders>
    </w:tblPr>
    <w:tcPr>
      <w:shd w:val="clear" w:color="auto" w:fill="FAFBFC" w:themeFill="accent6" w:themeFillTint="3F"/>
    </w:tcPr>
    <w:tblStylePr w:type="firstRow">
      <w:rPr>
        <w:b/>
        <w:bCs/>
      </w:rPr>
    </w:tblStylePr>
    <w:tblStylePr w:type="lastRow">
      <w:rPr>
        <w:b/>
        <w:bCs/>
      </w:rPr>
      <w:tblPr/>
      <w:tcPr>
        <w:tcBorders>
          <w:top w:val="single" w:sz="18" w:space="0" w:color="F2F5F8" w:themeColor="accent6" w:themeTint="BF"/>
        </w:tcBorders>
      </w:tcPr>
    </w:tblStylePr>
    <w:tblStylePr w:type="firstCol">
      <w:rPr>
        <w:b/>
        <w:bCs/>
      </w:rPr>
    </w:tblStylePr>
    <w:tblStylePr w:type="lastCol">
      <w:rPr>
        <w:b/>
        <w:bCs/>
      </w:rPr>
    </w:tblStylePr>
    <w:tblStylePr w:type="band1Vert">
      <w:tblPr/>
      <w:tcPr>
        <w:shd w:val="clear" w:color="auto" w:fill="F6F8FA" w:themeFill="accent6" w:themeFillTint="7F"/>
      </w:tcPr>
    </w:tblStylePr>
    <w:tblStylePr w:type="band1Horz">
      <w:tblPr/>
      <w:tcPr>
        <w:shd w:val="clear" w:color="auto" w:fill="F6F8FA" w:themeFill="accent6" w:themeFillTint="7F"/>
      </w:tcPr>
    </w:tblStylePr>
  </w:style>
  <w:style w:type="table" w:styleId="Mediumgitter2">
    <w:name w:val="Medium Grid 2"/>
    <w:basedOn w:val="Tabel-Normal"/>
    <w:uiPriority w:val="68"/>
    <w:semiHidden/>
    <w:unhideWhenUsed/>
    <w:rsid w:val="007C57A3"/>
    <w:pPr>
      <w:spacing w:line="240" w:lineRule="auto"/>
    </w:pPr>
    <w:rPr>
      <w:rFonts w:eastAsiaTheme="majorEastAsia" w:cs="Arial"/>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itter2-fremhvningsfarve1">
    <w:name w:val="Medium Grid 2 Accent 1"/>
    <w:basedOn w:val="Tabel-Normal"/>
    <w:uiPriority w:val="68"/>
    <w:semiHidden/>
    <w:unhideWhenUsed/>
    <w:rsid w:val="007C57A3"/>
    <w:pPr>
      <w:spacing w:line="240" w:lineRule="auto"/>
    </w:pPr>
    <w:rPr>
      <w:rFonts w:eastAsiaTheme="majorEastAsia" w:cs="Arial"/>
      <w:color w:val="000000" w:themeColor="text1"/>
    </w:rPr>
    <w:tblPr>
      <w:tblStyleRowBandSize w:val="1"/>
      <w:tblStyleColBandSize w:val="1"/>
      <w:tblBorders>
        <w:top w:val="single" w:sz="8" w:space="0" w:color="FFE500" w:themeColor="accent1"/>
        <w:left w:val="single" w:sz="8" w:space="0" w:color="FFE500" w:themeColor="accent1"/>
        <w:bottom w:val="single" w:sz="8" w:space="0" w:color="FFE500" w:themeColor="accent1"/>
        <w:right w:val="single" w:sz="8" w:space="0" w:color="FFE500" w:themeColor="accent1"/>
        <w:insideH w:val="single" w:sz="8" w:space="0" w:color="FFE500" w:themeColor="accent1"/>
        <w:insideV w:val="single" w:sz="8" w:space="0" w:color="FFE500" w:themeColor="accent1"/>
      </w:tblBorders>
    </w:tblPr>
    <w:tcPr>
      <w:shd w:val="clear" w:color="auto" w:fill="FFF8C0" w:themeFill="accent1" w:themeFillTint="3F"/>
    </w:tcPr>
    <w:tblStylePr w:type="firstRow">
      <w:rPr>
        <w:b/>
        <w:bCs/>
        <w:color w:val="000000" w:themeColor="text1"/>
      </w:rPr>
      <w:tblPr/>
      <w:tcPr>
        <w:shd w:val="clear" w:color="auto" w:fill="FFFCE6"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9CC" w:themeFill="accent1" w:themeFillTint="33"/>
      </w:tcPr>
    </w:tblStylePr>
    <w:tblStylePr w:type="band1Vert">
      <w:tblPr/>
      <w:tcPr>
        <w:shd w:val="clear" w:color="auto" w:fill="FFF280" w:themeFill="accent1" w:themeFillTint="7F"/>
      </w:tcPr>
    </w:tblStylePr>
    <w:tblStylePr w:type="band1Horz">
      <w:tblPr/>
      <w:tcPr>
        <w:tcBorders>
          <w:insideH w:val="single" w:sz="6" w:space="0" w:color="FFE500" w:themeColor="accent1"/>
          <w:insideV w:val="single" w:sz="6" w:space="0" w:color="FFE500" w:themeColor="accent1"/>
        </w:tcBorders>
        <w:shd w:val="clear" w:color="auto" w:fill="FFF280" w:themeFill="accent1" w:themeFillTint="7F"/>
      </w:tcPr>
    </w:tblStylePr>
    <w:tblStylePr w:type="nwCell">
      <w:tblPr/>
      <w:tcPr>
        <w:shd w:val="clear" w:color="auto" w:fill="FFFFFF" w:themeFill="background1"/>
      </w:tcPr>
    </w:tblStylePr>
  </w:style>
  <w:style w:type="table" w:styleId="Mediumgitter2-fremhvningsfarve2">
    <w:name w:val="Medium Grid 2 Accent 2"/>
    <w:basedOn w:val="Tabel-Normal"/>
    <w:uiPriority w:val="68"/>
    <w:semiHidden/>
    <w:unhideWhenUsed/>
    <w:rsid w:val="007C57A3"/>
    <w:pPr>
      <w:spacing w:line="240" w:lineRule="auto"/>
    </w:pPr>
    <w:rPr>
      <w:rFonts w:eastAsiaTheme="majorEastAsia" w:cs="Arial"/>
      <w:color w:val="000000" w:themeColor="text1"/>
    </w:rPr>
    <w:tblPr>
      <w:tblStyleRowBandSize w:val="1"/>
      <w:tblStyleColBandSize w:val="1"/>
      <w:tblBorders>
        <w:top w:val="single" w:sz="8" w:space="0" w:color="787878" w:themeColor="accent2"/>
        <w:left w:val="single" w:sz="8" w:space="0" w:color="787878" w:themeColor="accent2"/>
        <w:bottom w:val="single" w:sz="8" w:space="0" w:color="787878" w:themeColor="accent2"/>
        <w:right w:val="single" w:sz="8" w:space="0" w:color="787878" w:themeColor="accent2"/>
        <w:insideH w:val="single" w:sz="8" w:space="0" w:color="787878" w:themeColor="accent2"/>
        <w:insideV w:val="single" w:sz="8" w:space="0" w:color="787878" w:themeColor="accent2"/>
      </w:tblBorders>
    </w:tblPr>
    <w:tcPr>
      <w:shd w:val="clear" w:color="auto" w:fill="DDDDDD" w:themeFill="accent2" w:themeFillTint="3F"/>
    </w:tcPr>
    <w:tblStylePr w:type="firstRow">
      <w:rPr>
        <w:b/>
        <w:bCs/>
        <w:color w:val="000000" w:themeColor="text1"/>
      </w:rPr>
      <w:tblPr/>
      <w:tcPr>
        <w:shd w:val="clear" w:color="auto" w:fill="F1F1F1"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4E4E4" w:themeFill="accent2" w:themeFillTint="33"/>
      </w:tcPr>
    </w:tblStylePr>
    <w:tblStylePr w:type="band1Vert">
      <w:tblPr/>
      <w:tcPr>
        <w:shd w:val="clear" w:color="auto" w:fill="BBBBBB" w:themeFill="accent2" w:themeFillTint="7F"/>
      </w:tcPr>
    </w:tblStylePr>
    <w:tblStylePr w:type="band1Horz">
      <w:tblPr/>
      <w:tcPr>
        <w:tcBorders>
          <w:insideH w:val="single" w:sz="6" w:space="0" w:color="787878" w:themeColor="accent2"/>
          <w:insideV w:val="single" w:sz="6" w:space="0" w:color="787878" w:themeColor="accent2"/>
        </w:tcBorders>
        <w:shd w:val="clear" w:color="auto" w:fill="BBBBBB" w:themeFill="accent2" w:themeFillTint="7F"/>
      </w:tcPr>
    </w:tblStylePr>
    <w:tblStylePr w:type="nwCell">
      <w:tblPr/>
      <w:tcPr>
        <w:shd w:val="clear" w:color="auto" w:fill="FFFFFF" w:themeFill="background1"/>
      </w:tcPr>
    </w:tblStylePr>
  </w:style>
  <w:style w:type="table" w:styleId="Mediumgitter2-fremhvningsfarve3">
    <w:name w:val="Medium Grid 2 Accent 3"/>
    <w:basedOn w:val="Tabel-Normal"/>
    <w:uiPriority w:val="68"/>
    <w:semiHidden/>
    <w:unhideWhenUsed/>
    <w:rsid w:val="007C57A3"/>
    <w:pPr>
      <w:spacing w:line="240" w:lineRule="auto"/>
    </w:pPr>
    <w:rPr>
      <w:rFonts w:eastAsiaTheme="majorEastAsia" w:cs="Arial"/>
      <w:color w:val="000000" w:themeColor="text1"/>
    </w:rPr>
    <w:tblPr>
      <w:tblStyleRowBandSize w:val="1"/>
      <w:tblStyleColBandSize w:val="1"/>
      <w:tblBorders>
        <w:top w:val="single" w:sz="8" w:space="0" w:color="A8C5D2" w:themeColor="accent3"/>
        <w:left w:val="single" w:sz="8" w:space="0" w:color="A8C5D2" w:themeColor="accent3"/>
        <w:bottom w:val="single" w:sz="8" w:space="0" w:color="A8C5D2" w:themeColor="accent3"/>
        <w:right w:val="single" w:sz="8" w:space="0" w:color="A8C5D2" w:themeColor="accent3"/>
        <w:insideH w:val="single" w:sz="8" w:space="0" w:color="A8C5D2" w:themeColor="accent3"/>
        <w:insideV w:val="single" w:sz="8" w:space="0" w:color="A8C5D2" w:themeColor="accent3"/>
      </w:tblBorders>
    </w:tblPr>
    <w:tcPr>
      <w:shd w:val="clear" w:color="auto" w:fill="E9F0F4" w:themeFill="accent3" w:themeFillTint="3F"/>
    </w:tcPr>
    <w:tblStylePr w:type="firstRow">
      <w:rPr>
        <w:b/>
        <w:bCs/>
        <w:color w:val="000000" w:themeColor="text1"/>
      </w:rPr>
      <w:tblPr/>
      <w:tcPr>
        <w:shd w:val="clear" w:color="auto" w:fill="F6F9FA"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DF3F6" w:themeFill="accent3" w:themeFillTint="33"/>
      </w:tcPr>
    </w:tblStylePr>
    <w:tblStylePr w:type="band1Vert">
      <w:tblPr/>
      <w:tcPr>
        <w:shd w:val="clear" w:color="auto" w:fill="D3E1E8" w:themeFill="accent3" w:themeFillTint="7F"/>
      </w:tcPr>
    </w:tblStylePr>
    <w:tblStylePr w:type="band1Horz">
      <w:tblPr/>
      <w:tcPr>
        <w:tcBorders>
          <w:insideH w:val="single" w:sz="6" w:space="0" w:color="A8C5D2" w:themeColor="accent3"/>
          <w:insideV w:val="single" w:sz="6" w:space="0" w:color="A8C5D2" w:themeColor="accent3"/>
        </w:tcBorders>
        <w:shd w:val="clear" w:color="auto" w:fill="D3E1E8" w:themeFill="accent3" w:themeFillTint="7F"/>
      </w:tcPr>
    </w:tblStylePr>
    <w:tblStylePr w:type="nwCell">
      <w:tblPr/>
      <w:tcPr>
        <w:shd w:val="clear" w:color="auto" w:fill="FFFFFF" w:themeFill="background1"/>
      </w:tcPr>
    </w:tblStylePr>
  </w:style>
  <w:style w:type="table" w:styleId="Mediumgitter2-fremhvningsfarve4">
    <w:name w:val="Medium Grid 2 Accent 4"/>
    <w:basedOn w:val="Tabel-Normal"/>
    <w:uiPriority w:val="68"/>
    <w:semiHidden/>
    <w:unhideWhenUsed/>
    <w:rsid w:val="007C57A3"/>
    <w:pPr>
      <w:spacing w:line="240" w:lineRule="auto"/>
    </w:pPr>
    <w:rPr>
      <w:rFonts w:eastAsiaTheme="majorEastAsia" w:cs="Arial"/>
      <w:color w:val="000000" w:themeColor="text1"/>
    </w:rPr>
    <w:tblPr>
      <w:tblStyleRowBandSize w:val="1"/>
      <w:tblStyleColBandSize w:val="1"/>
      <w:tblBorders>
        <w:top w:val="single" w:sz="8" w:space="0" w:color="CBDCE4" w:themeColor="accent4"/>
        <w:left w:val="single" w:sz="8" w:space="0" w:color="CBDCE4" w:themeColor="accent4"/>
        <w:bottom w:val="single" w:sz="8" w:space="0" w:color="CBDCE4" w:themeColor="accent4"/>
        <w:right w:val="single" w:sz="8" w:space="0" w:color="CBDCE4" w:themeColor="accent4"/>
        <w:insideH w:val="single" w:sz="8" w:space="0" w:color="CBDCE4" w:themeColor="accent4"/>
        <w:insideV w:val="single" w:sz="8" w:space="0" w:color="CBDCE4" w:themeColor="accent4"/>
      </w:tblBorders>
    </w:tblPr>
    <w:tcPr>
      <w:shd w:val="clear" w:color="auto" w:fill="F2F6F8" w:themeFill="accent4" w:themeFillTint="3F"/>
    </w:tcPr>
    <w:tblStylePr w:type="firstRow">
      <w:rPr>
        <w:b/>
        <w:bCs/>
        <w:color w:val="000000" w:themeColor="text1"/>
      </w:rPr>
      <w:tblPr/>
      <w:tcPr>
        <w:shd w:val="clear" w:color="auto" w:fill="F9FBFC"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4F7F9" w:themeFill="accent4" w:themeFillTint="33"/>
      </w:tcPr>
    </w:tblStylePr>
    <w:tblStylePr w:type="band1Vert">
      <w:tblPr/>
      <w:tcPr>
        <w:shd w:val="clear" w:color="auto" w:fill="E4EDF1" w:themeFill="accent4" w:themeFillTint="7F"/>
      </w:tcPr>
    </w:tblStylePr>
    <w:tblStylePr w:type="band1Horz">
      <w:tblPr/>
      <w:tcPr>
        <w:tcBorders>
          <w:insideH w:val="single" w:sz="6" w:space="0" w:color="CBDCE4" w:themeColor="accent4"/>
          <w:insideV w:val="single" w:sz="6" w:space="0" w:color="CBDCE4" w:themeColor="accent4"/>
        </w:tcBorders>
        <w:shd w:val="clear" w:color="auto" w:fill="E4EDF1" w:themeFill="accent4" w:themeFillTint="7F"/>
      </w:tcPr>
    </w:tblStylePr>
    <w:tblStylePr w:type="nwCell">
      <w:tblPr/>
      <w:tcPr>
        <w:shd w:val="clear" w:color="auto" w:fill="FFFFFF" w:themeFill="background1"/>
      </w:tcPr>
    </w:tblStylePr>
  </w:style>
  <w:style w:type="table" w:styleId="Mediumgitter2-fremhvningsfarve5">
    <w:name w:val="Medium Grid 2 Accent 5"/>
    <w:basedOn w:val="Tabel-Normal"/>
    <w:uiPriority w:val="68"/>
    <w:semiHidden/>
    <w:unhideWhenUsed/>
    <w:rsid w:val="007C57A3"/>
    <w:pPr>
      <w:spacing w:line="240" w:lineRule="auto"/>
    </w:pPr>
    <w:rPr>
      <w:rFonts w:eastAsiaTheme="majorEastAsia" w:cs="Arial"/>
      <w:color w:val="000000" w:themeColor="text1"/>
    </w:rPr>
    <w:tblPr>
      <w:tblStyleRowBandSize w:val="1"/>
      <w:tblStyleColBandSize w:val="1"/>
      <w:tblBorders>
        <w:top w:val="single" w:sz="8" w:space="0" w:color="DCE8ED" w:themeColor="accent5"/>
        <w:left w:val="single" w:sz="8" w:space="0" w:color="DCE8ED" w:themeColor="accent5"/>
        <w:bottom w:val="single" w:sz="8" w:space="0" w:color="DCE8ED" w:themeColor="accent5"/>
        <w:right w:val="single" w:sz="8" w:space="0" w:color="DCE8ED" w:themeColor="accent5"/>
        <w:insideH w:val="single" w:sz="8" w:space="0" w:color="DCE8ED" w:themeColor="accent5"/>
        <w:insideV w:val="single" w:sz="8" w:space="0" w:color="DCE8ED" w:themeColor="accent5"/>
      </w:tblBorders>
    </w:tblPr>
    <w:tcPr>
      <w:shd w:val="clear" w:color="auto" w:fill="F6F9FA" w:themeFill="accent5" w:themeFillTint="3F"/>
    </w:tcPr>
    <w:tblStylePr w:type="firstRow">
      <w:rPr>
        <w:b/>
        <w:bCs/>
        <w:color w:val="000000" w:themeColor="text1"/>
      </w:rPr>
      <w:tblPr/>
      <w:tcPr>
        <w:shd w:val="clear" w:color="auto" w:fill="FBFCFD"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7FAFB" w:themeFill="accent5" w:themeFillTint="33"/>
      </w:tcPr>
    </w:tblStylePr>
    <w:tblStylePr w:type="band1Vert">
      <w:tblPr/>
      <w:tcPr>
        <w:shd w:val="clear" w:color="auto" w:fill="EDF3F6" w:themeFill="accent5" w:themeFillTint="7F"/>
      </w:tcPr>
    </w:tblStylePr>
    <w:tblStylePr w:type="band1Horz">
      <w:tblPr/>
      <w:tcPr>
        <w:tcBorders>
          <w:insideH w:val="single" w:sz="6" w:space="0" w:color="DCE8ED" w:themeColor="accent5"/>
          <w:insideV w:val="single" w:sz="6" w:space="0" w:color="DCE8ED" w:themeColor="accent5"/>
        </w:tcBorders>
        <w:shd w:val="clear" w:color="auto" w:fill="EDF3F6" w:themeFill="accent5" w:themeFillTint="7F"/>
      </w:tcPr>
    </w:tblStylePr>
    <w:tblStylePr w:type="nwCell">
      <w:tblPr/>
      <w:tcPr>
        <w:shd w:val="clear" w:color="auto" w:fill="FFFFFF" w:themeFill="background1"/>
      </w:tcPr>
    </w:tblStylePr>
  </w:style>
  <w:style w:type="table" w:styleId="Mediumgitter2-fremhvningsfarve6">
    <w:name w:val="Medium Grid 2 Accent 6"/>
    <w:basedOn w:val="Tabel-Normal"/>
    <w:uiPriority w:val="68"/>
    <w:semiHidden/>
    <w:unhideWhenUsed/>
    <w:rsid w:val="007C57A3"/>
    <w:pPr>
      <w:spacing w:line="240" w:lineRule="auto"/>
    </w:pPr>
    <w:rPr>
      <w:rFonts w:eastAsiaTheme="majorEastAsia" w:cs="Arial"/>
      <w:color w:val="000000" w:themeColor="text1"/>
    </w:rPr>
    <w:tblPr>
      <w:tblStyleRowBandSize w:val="1"/>
      <w:tblStyleColBandSize w:val="1"/>
      <w:tblBorders>
        <w:top w:val="single" w:sz="8" w:space="0" w:color="EEF3F6" w:themeColor="accent6"/>
        <w:left w:val="single" w:sz="8" w:space="0" w:color="EEF3F6" w:themeColor="accent6"/>
        <w:bottom w:val="single" w:sz="8" w:space="0" w:color="EEF3F6" w:themeColor="accent6"/>
        <w:right w:val="single" w:sz="8" w:space="0" w:color="EEF3F6" w:themeColor="accent6"/>
        <w:insideH w:val="single" w:sz="8" w:space="0" w:color="EEF3F6" w:themeColor="accent6"/>
        <w:insideV w:val="single" w:sz="8" w:space="0" w:color="EEF3F6" w:themeColor="accent6"/>
      </w:tblBorders>
    </w:tblPr>
    <w:tcPr>
      <w:shd w:val="clear" w:color="auto" w:fill="FAFBFC" w:themeFill="accent6" w:themeFillTint="3F"/>
    </w:tcPr>
    <w:tblStylePr w:type="firstRow">
      <w:rPr>
        <w:b/>
        <w:bCs/>
        <w:color w:val="000000" w:themeColor="text1"/>
      </w:rPr>
      <w:tblPr/>
      <w:tcPr>
        <w:shd w:val="clear" w:color="auto" w:fill="FDFDFE"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FCFD" w:themeFill="accent6" w:themeFillTint="33"/>
      </w:tcPr>
    </w:tblStylePr>
    <w:tblStylePr w:type="band1Vert">
      <w:tblPr/>
      <w:tcPr>
        <w:shd w:val="clear" w:color="auto" w:fill="F6F8FA" w:themeFill="accent6" w:themeFillTint="7F"/>
      </w:tcPr>
    </w:tblStylePr>
    <w:tblStylePr w:type="band1Horz">
      <w:tblPr/>
      <w:tcPr>
        <w:tcBorders>
          <w:insideH w:val="single" w:sz="6" w:space="0" w:color="EEF3F6" w:themeColor="accent6"/>
          <w:insideV w:val="single" w:sz="6" w:space="0" w:color="EEF3F6" w:themeColor="accent6"/>
        </w:tcBorders>
        <w:shd w:val="clear" w:color="auto" w:fill="F6F8FA" w:themeFill="accent6" w:themeFillTint="7F"/>
      </w:tcPr>
    </w:tblStylePr>
    <w:tblStylePr w:type="nwCell">
      <w:tblPr/>
      <w:tcPr>
        <w:shd w:val="clear" w:color="auto" w:fill="FFFFFF" w:themeFill="background1"/>
      </w:tcPr>
    </w:tblStylePr>
  </w:style>
  <w:style w:type="table" w:styleId="Mediumgitter3">
    <w:name w:val="Medium Grid 3"/>
    <w:basedOn w:val="Tabel-Normal"/>
    <w:uiPriority w:val="69"/>
    <w:semiHidden/>
    <w:unhideWhenUsed/>
    <w:rsid w:val="007C57A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itter3-fremhvningsfarve1">
    <w:name w:val="Medium Grid 3 Accent 1"/>
    <w:basedOn w:val="Tabel-Normal"/>
    <w:uiPriority w:val="69"/>
    <w:semiHidden/>
    <w:unhideWhenUsed/>
    <w:rsid w:val="007C57A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F8C0"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FE50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FE50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FE50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FE50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F280"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F280" w:themeFill="accent1" w:themeFillTint="7F"/>
      </w:tcPr>
    </w:tblStylePr>
  </w:style>
  <w:style w:type="table" w:styleId="Mediumgitter3-fremhvningsfarve2">
    <w:name w:val="Medium Grid 3 Accent 2"/>
    <w:basedOn w:val="Tabel-Normal"/>
    <w:uiPriority w:val="69"/>
    <w:semiHidden/>
    <w:unhideWhenUsed/>
    <w:rsid w:val="007C57A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DDD"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87878"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87878"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87878"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87878"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BBBBB"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BBBBB" w:themeFill="accent2" w:themeFillTint="7F"/>
      </w:tcPr>
    </w:tblStylePr>
  </w:style>
  <w:style w:type="table" w:styleId="Mediumgitter3-fremhvningsfarve3">
    <w:name w:val="Medium Grid 3 Accent 3"/>
    <w:basedOn w:val="Tabel-Normal"/>
    <w:uiPriority w:val="69"/>
    <w:semiHidden/>
    <w:unhideWhenUsed/>
    <w:rsid w:val="007C57A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9F0F4"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8C5D2"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8C5D2"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8C5D2"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8C5D2"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3E1E8"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3E1E8" w:themeFill="accent3" w:themeFillTint="7F"/>
      </w:tcPr>
    </w:tblStylePr>
  </w:style>
  <w:style w:type="table" w:styleId="Mediumgitter3-fremhvningsfarve4">
    <w:name w:val="Medium Grid 3 Accent 4"/>
    <w:basedOn w:val="Tabel-Normal"/>
    <w:uiPriority w:val="69"/>
    <w:semiHidden/>
    <w:unhideWhenUsed/>
    <w:rsid w:val="007C57A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2F6F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BDCE4"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BDCE4"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BDCE4"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BDCE4"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4EDF1"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4EDF1" w:themeFill="accent4" w:themeFillTint="7F"/>
      </w:tcPr>
    </w:tblStylePr>
  </w:style>
  <w:style w:type="table" w:styleId="Mediumgitter3-fremhvningsfarve5">
    <w:name w:val="Medium Grid 3 Accent 5"/>
    <w:basedOn w:val="Tabel-Normal"/>
    <w:uiPriority w:val="69"/>
    <w:semiHidden/>
    <w:unhideWhenUsed/>
    <w:rsid w:val="007C57A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6F9FA"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CE8ED"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CE8ED"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CE8ED"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CE8ED"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DF3F6"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DF3F6" w:themeFill="accent5" w:themeFillTint="7F"/>
      </w:tcPr>
    </w:tblStylePr>
  </w:style>
  <w:style w:type="table" w:styleId="Mediumgitter3-fremhvningsfarve6">
    <w:name w:val="Medium Grid 3 Accent 6"/>
    <w:basedOn w:val="Tabel-Normal"/>
    <w:uiPriority w:val="69"/>
    <w:semiHidden/>
    <w:unhideWhenUsed/>
    <w:rsid w:val="007C57A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AFBFC"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EF3F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EF3F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EF3F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EF3F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6F8FA"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6F8FA" w:themeFill="accent6" w:themeFillTint="7F"/>
      </w:tcPr>
    </w:tblStylePr>
  </w:style>
  <w:style w:type="table" w:styleId="Mediumliste1">
    <w:name w:val="Medium List 1"/>
    <w:basedOn w:val="Tabel-Normal"/>
    <w:uiPriority w:val="65"/>
    <w:semiHidden/>
    <w:unhideWhenUsed/>
    <w:rsid w:val="007C57A3"/>
    <w:pPr>
      <w:spacing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02044"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e1-farve1">
    <w:name w:val="Medium List 1 Accent 1"/>
    <w:basedOn w:val="Tabel-Normal"/>
    <w:uiPriority w:val="65"/>
    <w:semiHidden/>
    <w:unhideWhenUsed/>
    <w:rsid w:val="007C57A3"/>
    <w:pPr>
      <w:spacing w:line="240" w:lineRule="auto"/>
    </w:pPr>
    <w:rPr>
      <w:color w:val="000000" w:themeColor="text1"/>
    </w:rPr>
    <w:tblPr>
      <w:tblStyleRowBandSize w:val="1"/>
      <w:tblStyleColBandSize w:val="1"/>
      <w:tblBorders>
        <w:top w:val="single" w:sz="8" w:space="0" w:color="FFE500" w:themeColor="accent1"/>
        <w:bottom w:val="single" w:sz="8" w:space="0" w:color="FFE500" w:themeColor="accent1"/>
      </w:tblBorders>
    </w:tblPr>
    <w:tblStylePr w:type="firstRow">
      <w:rPr>
        <w:rFonts w:asciiTheme="majorHAnsi" w:eastAsiaTheme="majorEastAsia" w:hAnsiTheme="majorHAnsi" w:cstheme="majorBidi"/>
      </w:rPr>
      <w:tblPr/>
      <w:tcPr>
        <w:tcBorders>
          <w:top w:val="nil"/>
          <w:bottom w:val="single" w:sz="8" w:space="0" w:color="FFE500" w:themeColor="accent1"/>
        </w:tcBorders>
      </w:tcPr>
    </w:tblStylePr>
    <w:tblStylePr w:type="lastRow">
      <w:rPr>
        <w:b/>
        <w:bCs/>
        <w:color w:val="002044" w:themeColor="text2"/>
      </w:rPr>
      <w:tblPr/>
      <w:tcPr>
        <w:tcBorders>
          <w:top w:val="single" w:sz="8" w:space="0" w:color="FFE500" w:themeColor="accent1"/>
          <w:bottom w:val="single" w:sz="8" w:space="0" w:color="FFE500" w:themeColor="accent1"/>
        </w:tcBorders>
      </w:tcPr>
    </w:tblStylePr>
    <w:tblStylePr w:type="firstCol">
      <w:rPr>
        <w:b/>
        <w:bCs/>
      </w:rPr>
    </w:tblStylePr>
    <w:tblStylePr w:type="lastCol">
      <w:rPr>
        <w:b/>
        <w:bCs/>
      </w:rPr>
      <w:tblPr/>
      <w:tcPr>
        <w:tcBorders>
          <w:top w:val="single" w:sz="8" w:space="0" w:color="FFE500" w:themeColor="accent1"/>
          <w:bottom w:val="single" w:sz="8" w:space="0" w:color="FFE500" w:themeColor="accent1"/>
        </w:tcBorders>
      </w:tcPr>
    </w:tblStylePr>
    <w:tblStylePr w:type="band1Vert">
      <w:tblPr/>
      <w:tcPr>
        <w:shd w:val="clear" w:color="auto" w:fill="FFF8C0" w:themeFill="accent1" w:themeFillTint="3F"/>
      </w:tcPr>
    </w:tblStylePr>
    <w:tblStylePr w:type="band1Horz">
      <w:tblPr/>
      <w:tcPr>
        <w:shd w:val="clear" w:color="auto" w:fill="FFF8C0" w:themeFill="accent1" w:themeFillTint="3F"/>
      </w:tcPr>
    </w:tblStylePr>
  </w:style>
  <w:style w:type="table" w:styleId="Mediumliste1-fremhvningsfarve2">
    <w:name w:val="Medium List 1 Accent 2"/>
    <w:basedOn w:val="Tabel-Normal"/>
    <w:uiPriority w:val="65"/>
    <w:semiHidden/>
    <w:unhideWhenUsed/>
    <w:rsid w:val="007C57A3"/>
    <w:pPr>
      <w:spacing w:line="240" w:lineRule="auto"/>
    </w:pPr>
    <w:rPr>
      <w:color w:val="000000" w:themeColor="text1"/>
    </w:rPr>
    <w:tblPr>
      <w:tblStyleRowBandSize w:val="1"/>
      <w:tblStyleColBandSize w:val="1"/>
      <w:tblBorders>
        <w:top w:val="single" w:sz="8" w:space="0" w:color="787878" w:themeColor="accent2"/>
        <w:bottom w:val="single" w:sz="8" w:space="0" w:color="787878" w:themeColor="accent2"/>
      </w:tblBorders>
    </w:tblPr>
    <w:tblStylePr w:type="firstRow">
      <w:rPr>
        <w:rFonts w:asciiTheme="majorHAnsi" w:eastAsiaTheme="majorEastAsia" w:hAnsiTheme="majorHAnsi" w:cstheme="majorBidi"/>
      </w:rPr>
      <w:tblPr/>
      <w:tcPr>
        <w:tcBorders>
          <w:top w:val="nil"/>
          <w:bottom w:val="single" w:sz="8" w:space="0" w:color="787878" w:themeColor="accent2"/>
        </w:tcBorders>
      </w:tcPr>
    </w:tblStylePr>
    <w:tblStylePr w:type="lastRow">
      <w:rPr>
        <w:b/>
        <w:bCs/>
        <w:color w:val="002044" w:themeColor="text2"/>
      </w:rPr>
      <w:tblPr/>
      <w:tcPr>
        <w:tcBorders>
          <w:top w:val="single" w:sz="8" w:space="0" w:color="787878" w:themeColor="accent2"/>
          <w:bottom w:val="single" w:sz="8" w:space="0" w:color="787878" w:themeColor="accent2"/>
        </w:tcBorders>
      </w:tcPr>
    </w:tblStylePr>
    <w:tblStylePr w:type="firstCol">
      <w:rPr>
        <w:b/>
        <w:bCs/>
      </w:rPr>
    </w:tblStylePr>
    <w:tblStylePr w:type="lastCol">
      <w:rPr>
        <w:b/>
        <w:bCs/>
      </w:rPr>
      <w:tblPr/>
      <w:tcPr>
        <w:tcBorders>
          <w:top w:val="single" w:sz="8" w:space="0" w:color="787878" w:themeColor="accent2"/>
          <w:bottom w:val="single" w:sz="8" w:space="0" w:color="787878" w:themeColor="accent2"/>
        </w:tcBorders>
      </w:tcPr>
    </w:tblStylePr>
    <w:tblStylePr w:type="band1Vert">
      <w:tblPr/>
      <w:tcPr>
        <w:shd w:val="clear" w:color="auto" w:fill="DDDDDD" w:themeFill="accent2" w:themeFillTint="3F"/>
      </w:tcPr>
    </w:tblStylePr>
    <w:tblStylePr w:type="band1Horz">
      <w:tblPr/>
      <w:tcPr>
        <w:shd w:val="clear" w:color="auto" w:fill="DDDDDD" w:themeFill="accent2" w:themeFillTint="3F"/>
      </w:tcPr>
    </w:tblStylePr>
  </w:style>
  <w:style w:type="table" w:styleId="Mediumliste1-fremhvningsfarve3">
    <w:name w:val="Medium List 1 Accent 3"/>
    <w:basedOn w:val="Tabel-Normal"/>
    <w:uiPriority w:val="65"/>
    <w:semiHidden/>
    <w:unhideWhenUsed/>
    <w:rsid w:val="007C57A3"/>
    <w:pPr>
      <w:spacing w:line="240" w:lineRule="auto"/>
    </w:pPr>
    <w:rPr>
      <w:color w:val="000000" w:themeColor="text1"/>
    </w:rPr>
    <w:tblPr>
      <w:tblStyleRowBandSize w:val="1"/>
      <w:tblStyleColBandSize w:val="1"/>
      <w:tblBorders>
        <w:top w:val="single" w:sz="8" w:space="0" w:color="A8C5D2" w:themeColor="accent3"/>
        <w:bottom w:val="single" w:sz="8" w:space="0" w:color="A8C5D2" w:themeColor="accent3"/>
      </w:tblBorders>
    </w:tblPr>
    <w:tblStylePr w:type="firstRow">
      <w:rPr>
        <w:rFonts w:asciiTheme="majorHAnsi" w:eastAsiaTheme="majorEastAsia" w:hAnsiTheme="majorHAnsi" w:cstheme="majorBidi"/>
      </w:rPr>
      <w:tblPr/>
      <w:tcPr>
        <w:tcBorders>
          <w:top w:val="nil"/>
          <w:bottom w:val="single" w:sz="8" w:space="0" w:color="A8C5D2" w:themeColor="accent3"/>
        </w:tcBorders>
      </w:tcPr>
    </w:tblStylePr>
    <w:tblStylePr w:type="lastRow">
      <w:rPr>
        <w:b/>
        <w:bCs/>
        <w:color w:val="002044" w:themeColor="text2"/>
      </w:rPr>
      <w:tblPr/>
      <w:tcPr>
        <w:tcBorders>
          <w:top w:val="single" w:sz="8" w:space="0" w:color="A8C5D2" w:themeColor="accent3"/>
          <w:bottom w:val="single" w:sz="8" w:space="0" w:color="A8C5D2" w:themeColor="accent3"/>
        </w:tcBorders>
      </w:tcPr>
    </w:tblStylePr>
    <w:tblStylePr w:type="firstCol">
      <w:rPr>
        <w:b/>
        <w:bCs/>
      </w:rPr>
    </w:tblStylePr>
    <w:tblStylePr w:type="lastCol">
      <w:rPr>
        <w:b/>
        <w:bCs/>
      </w:rPr>
      <w:tblPr/>
      <w:tcPr>
        <w:tcBorders>
          <w:top w:val="single" w:sz="8" w:space="0" w:color="A8C5D2" w:themeColor="accent3"/>
          <w:bottom w:val="single" w:sz="8" w:space="0" w:color="A8C5D2" w:themeColor="accent3"/>
        </w:tcBorders>
      </w:tcPr>
    </w:tblStylePr>
    <w:tblStylePr w:type="band1Vert">
      <w:tblPr/>
      <w:tcPr>
        <w:shd w:val="clear" w:color="auto" w:fill="E9F0F4" w:themeFill="accent3" w:themeFillTint="3F"/>
      </w:tcPr>
    </w:tblStylePr>
    <w:tblStylePr w:type="band1Horz">
      <w:tblPr/>
      <w:tcPr>
        <w:shd w:val="clear" w:color="auto" w:fill="E9F0F4" w:themeFill="accent3" w:themeFillTint="3F"/>
      </w:tcPr>
    </w:tblStylePr>
  </w:style>
  <w:style w:type="table" w:styleId="Mediumliste1-fremhvningsfarve4">
    <w:name w:val="Medium List 1 Accent 4"/>
    <w:basedOn w:val="Tabel-Normal"/>
    <w:uiPriority w:val="65"/>
    <w:semiHidden/>
    <w:unhideWhenUsed/>
    <w:rsid w:val="007C57A3"/>
    <w:pPr>
      <w:spacing w:line="240" w:lineRule="auto"/>
    </w:pPr>
    <w:rPr>
      <w:color w:val="000000" w:themeColor="text1"/>
    </w:rPr>
    <w:tblPr>
      <w:tblStyleRowBandSize w:val="1"/>
      <w:tblStyleColBandSize w:val="1"/>
      <w:tblBorders>
        <w:top w:val="single" w:sz="8" w:space="0" w:color="CBDCE4" w:themeColor="accent4"/>
        <w:bottom w:val="single" w:sz="8" w:space="0" w:color="CBDCE4" w:themeColor="accent4"/>
      </w:tblBorders>
    </w:tblPr>
    <w:tblStylePr w:type="firstRow">
      <w:rPr>
        <w:rFonts w:asciiTheme="majorHAnsi" w:eastAsiaTheme="majorEastAsia" w:hAnsiTheme="majorHAnsi" w:cstheme="majorBidi"/>
      </w:rPr>
      <w:tblPr/>
      <w:tcPr>
        <w:tcBorders>
          <w:top w:val="nil"/>
          <w:bottom w:val="single" w:sz="8" w:space="0" w:color="CBDCE4" w:themeColor="accent4"/>
        </w:tcBorders>
      </w:tcPr>
    </w:tblStylePr>
    <w:tblStylePr w:type="lastRow">
      <w:rPr>
        <w:b/>
        <w:bCs/>
        <w:color w:val="002044" w:themeColor="text2"/>
      </w:rPr>
      <w:tblPr/>
      <w:tcPr>
        <w:tcBorders>
          <w:top w:val="single" w:sz="8" w:space="0" w:color="CBDCE4" w:themeColor="accent4"/>
          <w:bottom w:val="single" w:sz="8" w:space="0" w:color="CBDCE4" w:themeColor="accent4"/>
        </w:tcBorders>
      </w:tcPr>
    </w:tblStylePr>
    <w:tblStylePr w:type="firstCol">
      <w:rPr>
        <w:b/>
        <w:bCs/>
      </w:rPr>
    </w:tblStylePr>
    <w:tblStylePr w:type="lastCol">
      <w:rPr>
        <w:b/>
        <w:bCs/>
      </w:rPr>
      <w:tblPr/>
      <w:tcPr>
        <w:tcBorders>
          <w:top w:val="single" w:sz="8" w:space="0" w:color="CBDCE4" w:themeColor="accent4"/>
          <w:bottom w:val="single" w:sz="8" w:space="0" w:color="CBDCE4" w:themeColor="accent4"/>
        </w:tcBorders>
      </w:tcPr>
    </w:tblStylePr>
    <w:tblStylePr w:type="band1Vert">
      <w:tblPr/>
      <w:tcPr>
        <w:shd w:val="clear" w:color="auto" w:fill="F2F6F8" w:themeFill="accent4" w:themeFillTint="3F"/>
      </w:tcPr>
    </w:tblStylePr>
    <w:tblStylePr w:type="band1Horz">
      <w:tblPr/>
      <w:tcPr>
        <w:shd w:val="clear" w:color="auto" w:fill="F2F6F8" w:themeFill="accent4" w:themeFillTint="3F"/>
      </w:tcPr>
    </w:tblStylePr>
  </w:style>
  <w:style w:type="table" w:styleId="Mediumliste1-fremhvningsfarve5">
    <w:name w:val="Medium List 1 Accent 5"/>
    <w:basedOn w:val="Tabel-Normal"/>
    <w:uiPriority w:val="65"/>
    <w:semiHidden/>
    <w:unhideWhenUsed/>
    <w:rsid w:val="007C57A3"/>
    <w:pPr>
      <w:spacing w:line="240" w:lineRule="auto"/>
    </w:pPr>
    <w:rPr>
      <w:color w:val="000000" w:themeColor="text1"/>
    </w:rPr>
    <w:tblPr>
      <w:tblStyleRowBandSize w:val="1"/>
      <w:tblStyleColBandSize w:val="1"/>
      <w:tblBorders>
        <w:top w:val="single" w:sz="8" w:space="0" w:color="DCE8ED" w:themeColor="accent5"/>
        <w:bottom w:val="single" w:sz="8" w:space="0" w:color="DCE8ED" w:themeColor="accent5"/>
      </w:tblBorders>
    </w:tblPr>
    <w:tblStylePr w:type="firstRow">
      <w:rPr>
        <w:rFonts w:asciiTheme="majorHAnsi" w:eastAsiaTheme="majorEastAsia" w:hAnsiTheme="majorHAnsi" w:cstheme="majorBidi"/>
      </w:rPr>
      <w:tblPr/>
      <w:tcPr>
        <w:tcBorders>
          <w:top w:val="nil"/>
          <w:bottom w:val="single" w:sz="8" w:space="0" w:color="DCE8ED" w:themeColor="accent5"/>
        </w:tcBorders>
      </w:tcPr>
    </w:tblStylePr>
    <w:tblStylePr w:type="lastRow">
      <w:rPr>
        <w:b/>
        <w:bCs/>
        <w:color w:val="002044" w:themeColor="text2"/>
      </w:rPr>
      <w:tblPr/>
      <w:tcPr>
        <w:tcBorders>
          <w:top w:val="single" w:sz="8" w:space="0" w:color="DCE8ED" w:themeColor="accent5"/>
          <w:bottom w:val="single" w:sz="8" w:space="0" w:color="DCE8ED" w:themeColor="accent5"/>
        </w:tcBorders>
      </w:tcPr>
    </w:tblStylePr>
    <w:tblStylePr w:type="firstCol">
      <w:rPr>
        <w:b/>
        <w:bCs/>
      </w:rPr>
    </w:tblStylePr>
    <w:tblStylePr w:type="lastCol">
      <w:rPr>
        <w:b/>
        <w:bCs/>
      </w:rPr>
      <w:tblPr/>
      <w:tcPr>
        <w:tcBorders>
          <w:top w:val="single" w:sz="8" w:space="0" w:color="DCE8ED" w:themeColor="accent5"/>
          <w:bottom w:val="single" w:sz="8" w:space="0" w:color="DCE8ED" w:themeColor="accent5"/>
        </w:tcBorders>
      </w:tcPr>
    </w:tblStylePr>
    <w:tblStylePr w:type="band1Vert">
      <w:tblPr/>
      <w:tcPr>
        <w:shd w:val="clear" w:color="auto" w:fill="F6F9FA" w:themeFill="accent5" w:themeFillTint="3F"/>
      </w:tcPr>
    </w:tblStylePr>
    <w:tblStylePr w:type="band1Horz">
      <w:tblPr/>
      <w:tcPr>
        <w:shd w:val="clear" w:color="auto" w:fill="F6F9FA" w:themeFill="accent5" w:themeFillTint="3F"/>
      </w:tcPr>
    </w:tblStylePr>
  </w:style>
  <w:style w:type="table" w:styleId="Mediumliste1-fremhvningsfarve6">
    <w:name w:val="Medium List 1 Accent 6"/>
    <w:basedOn w:val="Tabel-Normal"/>
    <w:uiPriority w:val="65"/>
    <w:semiHidden/>
    <w:unhideWhenUsed/>
    <w:rsid w:val="007C57A3"/>
    <w:pPr>
      <w:spacing w:line="240" w:lineRule="auto"/>
    </w:pPr>
    <w:rPr>
      <w:color w:val="000000" w:themeColor="text1"/>
    </w:rPr>
    <w:tblPr>
      <w:tblStyleRowBandSize w:val="1"/>
      <w:tblStyleColBandSize w:val="1"/>
      <w:tblBorders>
        <w:top w:val="single" w:sz="8" w:space="0" w:color="EEF3F6" w:themeColor="accent6"/>
        <w:bottom w:val="single" w:sz="8" w:space="0" w:color="EEF3F6" w:themeColor="accent6"/>
      </w:tblBorders>
    </w:tblPr>
    <w:tblStylePr w:type="firstRow">
      <w:rPr>
        <w:rFonts w:asciiTheme="majorHAnsi" w:eastAsiaTheme="majorEastAsia" w:hAnsiTheme="majorHAnsi" w:cstheme="majorBidi"/>
      </w:rPr>
      <w:tblPr/>
      <w:tcPr>
        <w:tcBorders>
          <w:top w:val="nil"/>
          <w:bottom w:val="single" w:sz="8" w:space="0" w:color="EEF3F6" w:themeColor="accent6"/>
        </w:tcBorders>
      </w:tcPr>
    </w:tblStylePr>
    <w:tblStylePr w:type="lastRow">
      <w:rPr>
        <w:b/>
        <w:bCs/>
        <w:color w:val="002044" w:themeColor="text2"/>
      </w:rPr>
      <w:tblPr/>
      <w:tcPr>
        <w:tcBorders>
          <w:top w:val="single" w:sz="8" w:space="0" w:color="EEF3F6" w:themeColor="accent6"/>
          <w:bottom w:val="single" w:sz="8" w:space="0" w:color="EEF3F6" w:themeColor="accent6"/>
        </w:tcBorders>
      </w:tcPr>
    </w:tblStylePr>
    <w:tblStylePr w:type="firstCol">
      <w:rPr>
        <w:b/>
        <w:bCs/>
      </w:rPr>
    </w:tblStylePr>
    <w:tblStylePr w:type="lastCol">
      <w:rPr>
        <w:b/>
        <w:bCs/>
      </w:rPr>
      <w:tblPr/>
      <w:tcPr>
        <w:tcBorders>
          <w:top w:val="single" w:sz="8" w:space="0" w:color="EEF3F6" w:themeColor="accent6"/>
          <w:bottom w:val="single" w:sz="8" w:space="0" w:color="EEF3F6" w:themeColor="accent6"/>
        </w:tcBorders>
      </w:tcPr>
    </w:tblStylePr>
    <w:tblStylePr w:type="band1Vert">
      <w:tblPr/>
      <w:tcPr>
        <w:shd w:val="clear" w:color="auto" w:fill="FAFBFC" w:themeFill="accent6" w:themeFillTint="3F"/>
      </w:tcPr>
    </w:tblStylePr>
    <w:tblStylePr w:type="band1Horz">
      <w:tblPr/>
      <w:tcPr>
        <w:shd w:val="clear" w:color="auto" w:fill="FAFBFC" w:themeFill="accent6" w:themeFillTint="3F"/>
      </w:tcPr>
    </w:tblStylePr>
  </w:style>
  <w:style w:type="table" w:styleId="Mediumliste2">
    <w:name w:val="Medium List 2"/>
    <w:basedOn w:val="Tabel-Normal"/>
    <w:uiPriority w:val="66"/>
    <w:semiHidden/>
    <w:unhideWhenUsed/>
    <w:rsid w:val="007C57A3"/>
    <w:pPr>
      <w:spacing w:line="240" w:lineRule="auto"/>
    </w:pPr>
    <w:rPr>
      <w:rFonts w:eastAsiaTheme="majorEastAsia" w:cs="Arial"/>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e2-fremhvningsfarve1">
    <w:name w:val="Medium List 2 Accent 1"/>
    <w:basedOn w:val="Tabel-Normal"/>
    <w:uiPriority w:val="66"/>
    <w:semiHidden/>
    <w:unhideWhenUsed/>
    <w:rsid w:val="007C57A3"/>
    <w:pPr>
      <w:spacing w:line="240" w:lineRule="auto"/>
    </w:pPr>
    <w:rPr>
      <w:rFonts w:eastAsiaTheme="majorEastAsia" w:cs="Arial"/>
      <w:color w:val="000000" w:themeColor="text1"/>
    </w:rPr>
    <w:tblPr>
      <w:tblStyleRowBandSize w:val="1"/>
      <w:tblStyleColBandSize w:val="1"/>
      <w:tblBorders>
        <w:top w:val="single" w:sz="8" w:space="0" w:color="FFE500" w:themeColor="accent1"/>
        <w:left w:val="single" w:sz="8" w:space="0" w:color="FFE500" w:themeColor="accent1"/>
        <w:bottom w:val="single" w:sz="8" w:space="0" w:color="FFE500" w:themeColor="accent1"/>
        <w:right w:val="single" w:sz="8" w:space="0" w:color="FFE500" w:themeColor="accent1"/>
      </w:tblBorders>
    </w:tblPr>
    <w:tblStylePr w:type="firstRow">
      <w:rPr>
        <w:sz w:val="24"/>
        <w:szCs w:val="24"/>
      </w:rPr>
      <w:tblPr/>
      <w:tcPr>
        <w:tcBorders>
          <w:top w:val="nil"/>
          <w:left w:val="nil"/>
          <w:bottom w:val="single" w:sz="24" w:space="0" w:color="FFE500" w:themeColor="accent1"/>
          <w:right w:val="nil"/>
          <w:insideH w:val="nil"/>
          <w:insideV w:val="nil"/>
        </w:tcBorders>
        <w:shd w:val="clear" w:color="auto" w:fill="FFFFFF" w:themeFill="background1"/>
      </w:tcPr>
    </w:tblStylePr>
    <w:tblStylePr w:type="lastRow">
      <w:tblPr/>
      <w:tcPr>
        <w:tcBorders>
          <w:top w:val="single" w:sz="8" w:space="0" w:color="FFE500"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FE500" w:themeColor="accent1"/>
          <w:insideH w:val="nil"/>
          <w:insideV w:val="nil"/>
        </w:tcBorders>
        <w:shd w:val="clear" w:color="auto" w:fill="FFFFFF" w:themeFill="background1"/>
      </w:tcPr>
    </w:tblStylePr>
    <w:tblStylePr w:type="lastCol">
      <w:tblPr/>
      <w:tcPr>
        <w:tcBorders>
          <w:top w:val="nil"/>
          <w:left w:val="single" w:sz="8" w:space="0" w:color="FFE50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F8C0" w:themeFill="accent1" w:themeFillTint="3F"/>
      </w:tcPr>
    </w:tblStylePr>
    <w:tblStylePr w:type="band1Horz">
      <w:tblPr/>
      <w:tcPr>
        <w:tcBorders>
          <w:top w:val="nil"/>
          <w:bottom w:val="nil"/>
          <w:insideH w:val="nil"/>
          <w:insideV w:val="nil"/>
        </w:tcBorders>
        <w:shd w:val="clear" w:color="auto" w:fill="FFF8C0"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e2-fremhvningsfarve2">
    <w:name w:val="Medium List 2 Accent 2"/>
    <w:basedOn w:val="Tabel-Normal"/>
    <w:uiPriority w:val="66"/>
    <w:semiHidden/>
    <w:unhideWhenUsed/>
    <w:rsid w:val="007C57A3"/>
    <w:pPr>
      <w:spacing w:line="240" w:lineRule="auto"/>
    </w:pPr>
    <w:rPr>
      <w:rFonts w:eastAsiaTheme="majorEastAsia" w:cs="Arial"/>
      <w:color w:val="000000" w:themeColor="text1"/>
    </w:rPr>
    <w:tblPr>
      <w:tblStyleRowBandSize w:val="1"/>
      <w:tblStyleColBandSize w:val="1"/>
      <w:tblBorders>
        <w:top w:val="single" w:sz="8" w:space="0" w:color="787878" w:themeColor="accent2"/>
        <w:left w:val="single" w:sz="8" w:space="0" w:color="787878" w:themeColor="accent2"/>
        <w:bottom w:val="single" w:sz="8" w:space="0" w:color="787878" w:themeColor="accent2"/>
        <w:right w:val="single" w:sz="8" w:space="0" w:color="787878" w:themeColor="accent2"/>
      </w:tblBorders>
    </w:tblPr>
    <w:tblStylePr w:type="firstRow">
      <w:rPr>
        <w:sz w:val="24"/>
        <w:szCs w:val="24"/>
      </w:rPr>
      <w:tblPr/>
      <w:tcPr>
        <w:tcBorders>
          <w:top w:val="nil"/>
          <w:left w:val="nil"/>
          <w:bottom w:val="single" w:sz="24" w:space="0" w:color="787878" w:themeColor="accent2"/>
          <w:right w:val="nil"/>
          <w:insideH w:val="nil"/>
          <w:insideV w:val="nil"/>
        </w:tcBorders>
        <w:shd w:val="clear" w:color="auto" w:fill="FFFFFF" w:themeFill="background1"/>
      </w:tcPr>
    </w:tblStylePr>
    <w:tblStylePr w:type="lastRow">
      <w:tblPr/>
      <w:tcPr>
        <w:tcBorders>
          <w:top w:val="single" w:sz="8" w:space="0" w:color="787878"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787878" w:themeColor="accent2"/>
          <w:insideH w:val="nil"/>
          <w:insideV w:val="nil"/>
        </w:tcBorders>
        <w:shd w:val="clear" w:color="auto" w:fill="FFFFFF" w:themeFill="background1"/>
      </w:tcPr>
    </w:tblStylePr>
    <w:tblStylePr w:type="lastCol">
      <w:tblPr/>
      <w:tcPr>
        <w:tcBorders>
          <w:top w:val="nil"/>
          <w:left w:val="single" w:sz="8" w:space="0" w:color="787878"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DDD" w:themeFill="accent2" w:themeFillTint="3F"/>
      </w:tcPr>
    </w:tblStylePr>
    <w:tblStylePr w:type="band1Horz">
      <w:tblPr/>
      <w:tcPr>
        <w:tcBorders>
          <w:top w:val="nil"/>
          <w:bottom w:val="nil"/>
          <w:insideH w:val="nil"/>
          <w:insideV w:val="nil"/>
        </w:tcBorders>
        <w:shd w:val="clear" w:color="auto" w:fill="DDDDDD"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e2-fremhvningsfarve3">
    <w:name w:val="Medium List 2 Accent 3"/>
    <w:basedOn w:val="Tabel-Normal"/>
    <w:uiPriority w:val="66"/>
    <w:semiHidden/>
    <w:unhideWhenUsed/>
    <w:rsid w:val="007C57A3"/>
    <w:pPr>
      <w:spacing w:line="240" w:lineRule="auto"/>
    </w:pPr>
    <w:rPr>
      <w:rFonts w:eastAsiaTheme="majorEastAsia" w:cs="Arial"/>
      <w:color w:val="000000" w:themeColor="text1"/>
    </w:rPr>
    <w:tblPr>
      <w:tblStyleRowBandSize w:val="1"/>
      <w:tblStyleColBandSize w:val="1"/>
      <w:tblBorders>
        <w:top w:val="single" w:sz="8" w:space="0" w:color="A8C5D2" w:themeColor="accent3"/>
        <w:left w:val="single" w:sz="8" w:space="0" w:color="A8C5D2" w:themeColor="accent3"/>
        <w:bottom w:val="single" w:sz="8" w:space="0" w:color="A8C5D2" w:themeColor="accent3"/>
        <w:right w:val="single" w:sz="8" w:space="0" w:color="A8C5D2" w:themeColor="accent3"/>
      </w:tblBorders>
    </w:tblPr>
    <w:tblStylePr w:type="firstRow">
      <w:rPr>
        <w:sz w:val="24"/>
        <w:szCs w:val="24"/>
      </w:rPr>
      <w:tblPr/>
      <w:tcPr>
        <w:tcBorders>
          <w:top w:val="nil"/>
          <w:left w:val="nil"/>
          <w:bottom w:val="single" w:sz="24" w:space="0" w:color="A8C5D2" w:themeColor="accent3"/>
          <w:right w:val="nil"/>
          <w:insideH w:val="nil"/>
          <w:insideV w:val="nil"/>
        </w:tcBorders>
        <w:shd w:val="clear" w:color="auto" w:fill="FFFFFF" w:themeFill="background1"/>
      </w:tcPr>
    </w:tblStylePr>
    <w:tblStylePr w:type="lastRow">
      <w:tblPr/>
      <w:tcPr>
        <w:tcBorders>
          <w:top w:val="single" w:sz="8" w:space="0" w:color="A8C5D2"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8C5D2" w:themeColor="accent3"/>
          <w:insideH w:val="nil"/>
          <w:insideV w:val="nil"/>
        </w:tcBorders>
        <w:shd w:val="clear" w:color="auto" w:fill="FFFFFF" w:themeFill="background1"/>
      </w:tcPr>
    </w:tblStylePr>
    <w:tblStylePr w:type="lastCol">
      <w:tblPr/>
      <w:tcPr>
        <w:tcBorders>
          <w:top w:val="nil"/>
          <w:left w:val="single" w:sz="8" w:space="0" w:color="A8C5D2"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9F0F4" w:themeFill="accent3" w:themeFillTint="3F"/>
      </w:tcPr>
    </w:tblStylePr>
    <w:tblStylePr w:type="band1Horz">
      <w:tblPr/>
      <w:tcPr>
        <w:tcBorders>
          <w:top w:val="nil"/>
          <w:bottom w:val="nil"/>
          <w:insideH w:val="nil"/>
          <w:insideV w:val="nil"/>
        </w:tcBorders>
        <w:shd w:val="clear" w:color="auto" w:fill="E9F0F4"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e2-fremhvningsfarve4">
    <w:name w:val="Medium List 2 Accent 4"/>
    <w:basedOn w:val="Tabel-Normal"/>
    <w:uiPriority w:val="66"/>
    <w:semiHidden/>
    <w:unhideWhenUsed/>
    <w:rsid w:val="007C57A3"/>
    <w:pPr>
      <w:spacing w:line="240" w:lineRule="auto"/>
    </w:pPr>
    <w:rPr>
      <w:rFonts w:eastAsiaTheme="majorEastAsia" w:cs="Arial"/>
      <w:color w:val="000000" w:themeColor="text1"/>
    </w:rPr>
    <w:tblPr>
      <w:tblStyleRowBandSize w:val="1"/>
      <w:tblStyleColBandSize w:val="1"/>
      <w:tblBorders>
        <w:top w:val="single" w:sz="8" w:space="0" w:color="CBDCE4" w:themeColor="accent4"/>
        <w:left w:val="single" w:sz="8" w:space="0" w:color="CBDCE4" w:themeColor="accent4"/>
        <w:bottom w:val="single" w:sz="8" w:space="0" w:color="CBDCE4" w:themeColor="accent4"/>
        <w:right w:val="single" w:sz="8" w:space="0" w:color="CBDCE4" w:themeColor="accent4"/>
      </w:tblBorders>
    </w:tblPr>
    <w:tblStylePr w:type="firstRow">
      <w:rPr>
        <w:sz w:val="24"/>
        <w:szCs w:val="24"/>
      </w:rPr>
      <w:tblPr/>
      <w:tcPr>
        <w:tcBorders>
          <w:top w:val="nil"/>
          <w:left w:val="nil"/>
          <w:bottom w:val="single" w:sz="24" w:space="0" w:color="CBDCE4" w:themeColor="accent4"/>
          <w:right w:val="nil"/>
          <w:insideH w:val="nil"/>
          <w:insideV w:val="nil"/>
        </w:tcBorders>
        <w:shd w:val="clear" w:color="auto" w:fill="FFFFFF" w:themeFill="background1"/>
      </w:tcPr>
    </w:tblStylePr>
    <w:tblStylePr w:type="lastRow">
      <w:tblPr/>
      <w:tcPr>
        <w:tcBorders>
          <w:top w:val="single" w:sz="8" w:space="0" w:color="CBDCE4"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BDCE4" w:themeColor="accent4"/>
          <w:insideH w:val="nil"/>
          <w:insideV w:val="nil"/>
        </w:tcBorders>
        <w:shd w:val="clear" w:color="auto" w:fill="FFFFFF" w:themeFill="background1"/>
      </w:tcPr>
    </w:tblStylePr>
    <w:tblStylePr w:type="lastCol">
      <w:tblPr/>
      <w:tcPr>
        <w:tcBorders>
          <w:top w:val="nil"/>
          <w:left w:val="single" w:sz="8" w:space="0" w:color="CBDCE4"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2F6F8" w:themeFill="accent4" w:themeFillTint="3F"/>
      </w:tcPr>
    </w:tblStylePr>
    <w:tblStylePr w:type="band1Horz">
      <w:tblPr/>
      <w:tcPr>
        <w:tcBorders>
          <w:top w:val="nil"/>
          <w:bottom w:val="nil"/>
          <w:insideH w:val="nil"/>
          <w:insideV w:val="nil"/>
        </w:tcBorders>
        <w:shd w:val="clear" w:color="auto" w:fill="F2F6F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e2-fremhvningsfarve5">
    <w:name w:val="Medium List 2 Accent 5"/>
    <w:basedOn w:val="Tabel-Normal"/>
    <w:uiPriority w:val="66"/>
    <w:semiHidden/>
    <w:unhideWhenUsed/>
    <w:rsid w:val="007C57A3"/>
    <w:pPr>
      <w:spacing w:line="240" w:lineRule="auto"/>
    </w:pPr>
    <w:rPr>
      <w:rFonts w:eastAsiaTheme="majorEastAsia" w:cs="Arial"/>
      <w:color w:val="000000" w:themeColor="text1"/>
    </w:rPr>
    <w:tblPr>
      <w:tblStyleRowBandSize w:val="1"/>
      <w:tblStyleColBandSize w:val="1"/>
      <w:tblBorders>
        <w:top w:val="single" w:sz="8" w:space="0" w:color="DCE8ED" w:themeColor="accent5"/>
        <w:left w:val="single" w:sz="8" w:space="0" w:color="DCE8ED" w:themeColor="accent5"/>
        <w:bottom w:val="single" w:sz="8" w:space="0" w:color="DCE8ED" w:themeColor="accent5"/>
        <w:right w:val="single" w:sz="8" w:space="0" w:color="DCE8ED" w:themeColor="accent5"/>
      </w:tblBorders>
    </w:tblPr>
    <w:tblStylePr w:type="firstRow">
      <w:rPr>
        <w:sz w:val="24"/>
        <w:szCs w:val="24"/>
      </w:rPr>
      <w:tblPr/>
      <w:tcPr>
        <w:tcBorders>
          <w:top w:val="nil"/>
          <w:left w:val="nil"/>
          <w:bottom w:val="single" w:sz="24" w:space="0" w:color="DCE8ED" w:themeColor="accent5"/>
          <w:right w:val="nil"/>
          <w:insideH w:val="nil"/>
          <w:insideV w:val="nil"/>
        </w:tcBorders>
        <w:shd w:val="clear" w:color="auto" w:fill="FFFFFF" w:themeFill="background1"/>
      </w:tcPr>
    </w:tblStylePr>
    <w:tblStylePr w:type="lastRow">
      <w:tblPr/>
      <w:tcPr>
        <w:tcBorders>
          <w:top w:val="single" w:sz="8" w:space="0" w:color="DCE8ED"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CE8ED" w:themeColor="accent5"/>
          <w:insideH w:val="nil"/>
          <w:insideV w:val="nil"/>
        </w:tcBorders>
        <w:shd w:val="clear" w:color="auto" w:fill="FFFFFF" w:themeFill="background1"/>
      </w:tcPr>
    </w:tblStylePr>
    <w:tblStylePr w:type="lastCol">
      <w:tblPr/>
      <w:tcPr>
        <w:tcBorders>
          <w:top w:val="nil"/>
          <w:left w:val="single" w:sz="8" w:space="0" w:color="DCE8ED"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6F9FA" w:themeFill="accent5" w:themeFillTint="3F"/>
      </w:tcPr>
    </w:tblStylePr>
    <w:tblStylePr w:type="band1Horz">
      <w:tblPr/>
      <w:tcPr>
        <w:tcBorders>
          <w:top w:val="nil"/>
          <w:bottom w:val="nil"/>
          <w:insideH w:val="nil"/>
          <w:insideV w:val="nil"/>
        </w:tcBorders>
        <w:shd w:val="clear" w:color="auto" w:fill="F6F9FA"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e2-fremhvningsfarve6">
    <w:name w:val="Medium List 2 Accent 6"/>
    <w:basedOn w:val="Tabel-Normal"/>
    <w:uiPriority w:val="66"/>
    <w:semiHidden/>
    <w:unhideWhenUsed/>
    <w:rsid w:val="007C57A3"/>
    <w:pPr>
      <w:spacing w:line="240" w:lineRule="auto"/>
    </w:pPr>
    <w:rPr>
      <w:rFonts w:eastAsiaTheme="majorEastAsia" w:cs="Arial"/>
      <w:color w:val="000000" w:themeColor="text1"/>
    </w:rPr>
    <w:tblPr>
      <w:tblStyleRowBandSize w:val="1"/>
      <w:tblStyleColBandSize w:val="1"/>
      <w:tblBorders>
        <w:top w:val="single" w:sz="8" w:space="0" w:color="EEF3F6" w:themeColor="accent6"/>
        <w:left w:val="single" w:sz="8" w:space="0" w:color="EEF3F6" w:themeColor="accent6"/>
        <w:bottom w:val="single" w:sz="8" w:space="0" w:color="EEF3F6" w:themeColor="accent6"/>
        <w:right w:val="single" w:sz="8" w:space="0" w:color="EEF3F6" w:themeColor="accent6"/>
      </w:tblBorders>
    </w:tblPr>
    <w:tblStylePr w:type="firstRow">
      <w:rPr>
        <w:sz w:val="24"/>
        <w:szCs w:val="24"/>
      </w:rPr>
      <w:tblPr/>
      <w:tcPr>
        <w:tcBorders>
          <w:top w:val="nil"/>
          <w:left w:val="nil"/>
          <w:bottom w:val="single" w:sz="24" w:space="0" w:color="EEF3F6" w:themeColor="accent6"/>
          <w:right w:val="nil"/>
          <w:insideH w:val="nil"/>
          <w:insideV w:val="nil"/>
        </w:tcBorders>
        <w:shd w:val="clear" w:color="auto" w:fill="FFFFFF" w:themeFill="background1"/>
      </w:tcPr>
    </w:tblStylePr>
    <w:tblStylePr w:type="lastRow">
      <w:tblPr/>
      <w:tcPr>
        <w:tcBorders>
          <w:top w:val="single" w:sz="8" w:space="0" w:color="EEF3F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EF3F6" w:themeColor="accent6"/>
          <w:insideH w:val="nil"/>
          <w:insideV w:val="nil"/>
        </w:tcBorders>
        <w:shd w:val="clear" w:color="auto" w:fill="FFFFFF" w:themeFill="background1"/>
      </w:tcPr>
    </w:tblStylePr>
    <w:tblStylePr w:type="lastCol">
      <w:tblPr/>
      <w:tcPr>
        <w:tcBorders>
          <w:top w:val="nil"/>
          <w:left w:val="single" w:sz="8" w:space="0" w:color="EEF3F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FBFC" w:themeFill="accent6" w:themeFillTint="3F"/>
      </w:tcPr>
    </w:tblStylePr>
    <w:tblStylePr w:type="band1Horz">
      <w:tblPr/>
      <w:tcPr>
        <w:tcBorders>
          <w:top w:val="nil"/>
          <w:bottom w:val="nil"/>
          <w:insideH w:val="nil"/>
          <w:insideV w:val="nil"/>
        </w:tcBorders>
        <w:shd w:val="clear" w:color="auto" w:fill="FAFBFC"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kygge1">
    <w:name w:val="Medium Shading 1"/>
    <w:basedOn w:val="Tabel-Normal"/>
    <w:uiPriority w:val="63"/>
    <w:semiHidden/>
    <w:unhideWhenUsed/>
    <w:rsid w:val="007C57A3"/>
    <w:pPr>
      <w:spacing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kygge1-farve1">
    <w:name w:val="Medium Shading 1 Accent 1"/>
    <w:basedOn w:val="Tabel-Normal"/>
    <w:uiPriority w:val="63"/>
    <w:semiHidden/>
    <w:unhideWhenUsed/>
    <w:rsid w:val="007C57A3"/>
    <w:pPr>
      <w:spacing w:line="240" w:lineRule="auto"/>
    </w:pPr>
    <w:tblPr>
      <w:tblStyleRowBandSize w:val="1"/>
      <w:tblStyleColBandSize w:val="1"/>
      <w:tblBorders>
        <w:top w:val="single" w:sz="8" w:space="0" w:color="FFEB40" w:themeColor="accent1" w:themeTint="BF"/>
        <w:left w:val="single" w:sz="8" w:space="0" w:color="FFEB40" w:themeColor="accent1" w:themeTint="BF"/>
        <w:bottom w:val="single" w:sz="8" w:space="0" w:color="FFEB40" w:themeColor="accent1" w:themeTint="BF"/>
        <w:right w:val="single" w:sz="8" w:space="0" w:color="FFEB40" w:themeColor="accent1" w:themeTint="BF"/>
        <w:insideH w:val="single" w:sz="8" w:space="0" w:color="FFEB40" w:themeColor="accent1" w:themeTint="BF"/>
      </w:tblBorders>
    </w:tblPr>
    <w:tblStylePr w:type="firstRow">
      <w:pPr>
        <w:spacing w:before="0" w:after="0" w:line="240" w:lineRule="auto"/>
      </w:pPr>
      <w:rPr>
        <w:b/>
        <w:bCs/>
        <w:color w:val="FFFFFF" w:themeColor="background1"/>
      </w:rPr>
      <w:tblPr/>
      <w:tcPr>
        <w:tcBorders>
          <w:top w:val="single" w:sz="8" w:space="0" w:color="FFEB40" w:themeColor="accent1" w:themeTint="BF"/>
          <w:left w:val="single" w:sz="8" w:space="0" w:color="FFEB40" w:themeColor="accent1" w:themeTint="BF"/>
          <w:bottom w:val="single" w:sz="8" w:space="0" w:color="FFEB40" w:themeColor="accent1" w:themeTint="BF"/>
          <w:right w:val="single" w:sz="8" w:space="0" w:color="FFEB40" w:themeColor="accent1" w:themeTint="BF"/>
          <w:insideH w:val="nil"/>
          <w:insideV w:val="nil"/>
        </w:tcBorders>
        <w:shd w:val="clear" w:color="auto" w:fill="FFE500" w:themeFill="accent1"/>
      </w:tcPr>
    </w:tblStylePr>
    <w:tblStylePr w:type="lastRow">
      <w:pPr>
        <w:spacing w:before="0" w:after="0" w:line="240" w:lineRule="auto"/>
      </w:pPr>
      <w:rPr>
        <w:b/>
        <w:bCs/>
      </w:rPr>
      <w:tblPr/>
      <w:tcPr>
        <w:tcBorders>
          <w:top w:val="double" w:sz="6" w:space="0" w:color="FFEB40" w:themeColor="accent1" w:themeTint="BF"/>
          <w:left w:val="single" w:sz="8" w:space="0" w:color="FFEB40" w:themeColor="accent1" w:themeTint="BF"/>
          <w:bottom w:val="single" w:sz="8" w:space="0" w:color="FFEB40" w:themeColor="accent1" w:themeTint="BF"/>
          <w:right w:val="single" w:sz="8" w:space="0" w:color="FFEB40" w:themeColor="accent1" w:themeTint="BF"/>
          <w:insideH w:val="nil"/>
          <w:insideV w:val="nil"/>
        </w:tcBorders>
      </w:tcPr>
    </w:tblStylePr>
    <w:tblStylePr w:type="firstCol">
      <w:rPr>
        <w:b/>
        <w:bCs/>
      </w:rPr>
    </w:tblStylePr>
    <w:tblStylePr w:type="lastCol">
      <w:rPr>
        <w:b/>
        <w:bCs/>
      </w:rPr>
    </w:tblStylePr>
    <w:tblStylePr w:type="band1Vert">
      <w:tblPr/>
      <w:tcPr>
        <w:shd w:val="clear" w:color="auto" w:fill="FFF8C0" w:themeFill="accent1" w:themeFillTint="3F"/>
      </w:tcPr>
    </w:tblStylePr>
    <w:tblStylePr w:type="band1Horz">
      <w:tblPr/>
      <w:tcPr>
        <w:tcBorders>
          <w:insideH w:val="nil"/>
          <w:insideV w:val="nil"/>
        </w:tcBorders>
        <w:shd w:val="clear" w:color="auto" w:fill="FFF8C0" w:themeFill="accent1" w:themeFillTint="3F"/>
      </w:tcPr>
    </w:tblStylePr>
    <w:tblStylePr w:type="band2Horz">
      <w:tblPr/>
      <w:tcPr>
        <w:tcBorders>
          <w:insideH w:val="nil"/>
          <w:insideV w:val="nil"/>
        </w:tcBorders>
      </w:tcPr>
    </w:tblStylePr>
  </w:style>
  <w:style w:type="table" w:styleId="Mediumskygge1-fremhvningsfarve2">
    <w:name w:val="Medium Shading 1 Accent 2"/>
    <w:basedOn w:val="Tabel-Normal"/>
    <w:uiPriority w:val="63"/>
    <w:semiHidden/>
    <w:unhideWhenUsed/>
    <w:rsid w:val="007C57A3"/>
    <w:pPr>
      <w:spacing w:line="240" w:lineRule="auto"/>
    </w:pPr>
    <w:tblPr>
      <w:tblStyleRowBandSize w:val="1"/>
      <w:tblStyleColBandSize w:val="1"/>
      <w:tblBorders>
        <w:top w:val="single" w:sz="8" w:space="0" w:color="999999" w:themeColor="accent2" w:themeTint="BF"/>
        <w:left w:val="single" w:sz="8" w:space="0" w:color="999999" w:themeColor="accent2" w:themeTint="BF"/>
        <w:bottom w:val="single" w:sz="8" w:space="0" w:color="999999" w:themeColor="accent2" w:themeTint="BF"/>
        <w:right w:val="single" w:sz="8" w:space="0" w:color="999999" w:themeColor="accent2" w:themeTint="BF"/>
        <w:insideH w:val="single" w:sz="8" w:space="0" w:color="999999" w:themeColor="accent2" w:themeTint="BF"/>
      </w:tblBorders>
    </w:tblPr>
    <w:tblStylePr w:type="firstRow">
      <w:pPr>
        <w:spacing w:before="0" w:after="0" w:line="240" w:lineRule="auto"/>
      </w:pPr>
      <w:rPr>
        <w:b/>
        <w:bCs/>
        <w:color w:val="FFFFFF" w:themeColor="background1"/>
      </w:rPr>
      <w:tblPr/>
      <w:tcPr>
        <w:tcBorders>
          <w:top w:val="single" w:sz="8" w:space="0" w:color="999999" w:themeColor="accent2" w:themeTint="BF"/>
          <w:left w:val="single" w:sz="8" w:space="0" w:color="999999" w:themeColor="accent2" w:themeTint="BF"/>
          <w:bottom w:val="single" w:sz="8" w:space="0" w:color="999999" w:themeColor="accent2" w:themeTint="BF"/>
          <w:right w:val="single" w:sz="8" w:space="0" w:color="999999" w:themeColor="accent2" w:themeTint="BF"/>
          <w:insideH w:val="nil"/>
          <w:insideV w:val="nil"/>
        </w:tcBorders>
        <w:shd w:val="clear" w:color="auto" w:fill="787878" w:themeFill="accent2"/>
      </w:tcPr>
    </w:tblStylePr>
    <w:tblStylePr w:type="lastRow">
      <w:pPr>
        <w:spacing w:before="0" w:after="0" w:line="240" w:lineRule="auto"/>
      </w:pPr>
      <w:rPr>
        <w:b/>
        <w:bCs/>
      </w:rPr>
      <w:tblPr/>
      <w:tcPr>
        <w:tcBorders>
          <w:top w:val="double" w:sz="6" w:space="0" w:color="999999" w:themeColor="accent2" w:themeTint="BF"/>
          <w:left w:val="single" w:sz="8" w:space="0" w:color="999999" w:themeColor="accent2" w:themeTint="BF"/>
          <w:bottom w:val="single" w:sz="8" w:space="0" w:color="999999" w:themeColor="accent2" w:themeTint="BF"/>
          <w:right w:val="single" w:sz="8" w:space="0" w:color="999999" w:themeColor="accent2" w:themeTint="BF"/>
          <w:insideH w:val="nil"/>
          <w:insideV w:val="nil"/>
        </w:tcBorders>
      </w:tcPr>
    </w:tblStylePr>
    <w:tblStylePr w:type="firstCol">
      <w:rPr>
        <w:b/>
        <w:bCs/>
      </w:rPr>
    </w:tblStylePr>
    <w:tblStylePr w:type="lastCol">
      <w:rPr>
        <w:b/>
        <w:bCs/>
      </w:rPr>
    </w:tblStylePr>
    <w:tblStylePr w:type="band1Vert">
      <w:tblPr/>
      <w:tcPr>
        <w:shd w:val="clear" w:color="auto" w:fill="DDDDDD" w:themeFill="accent2" w:themeFillTint="3F"/>
      </w:tcPr>
    </w:tblStylePr>
    <w:tblStylePr w:type="band1Horz">
      <w:tblPr/>
      <w:tcPr>
        <w:tcBorders>
          <w:insideH w:val="nil"/>
          <w:insideV w:val="nil"/>
        </w:tcBorders>
        <w:shd w:val="clear" w:color="auto" w:fill="DDDDDD" w:themeFill="accent2" w:themeFillTint="3F"/>
      </w:tcPr>
    </w:tblStylePr>
    <w:tblStylePr w:type="band2Horz">
      <w:tblPr/>
      <w:tcPr>
        <w:tcBorders>
          <w:insideH w:val="nil"/>
          <w:insideV w:val="nil"/>
        </w:tcBorders>
      </w:tcPr>
    </w:tblStylePr>
  </w:style>
  <w:style w:type="table" w:styleId="Mediumskygge1-fremhvningsfarve3">
    <w:name w:val="Medium Shading 1 Accent 3"/>
    <w:basedOn w:val="Tabel-Normal"/>
    <w:uiPriority w:val="63"/>
    <w:semiHidden/>
    <w:unhideWhenUsed/>
    <w:rsid w:val="007C57A3"/>
    <w:pPr>
      <w:spacing w:line="240" w:lineRule="auto"/>
    </w:pPr>
    <w:tblPr>
      <w:tblStyleRowBandSize w:val="1"/>
      <w:tblStyleColBandSize w:val="1"/>
      <w:tblBorders>
        <w:top w:val="single" w:sz="8" w:space="0" w:color="BDD3DD" w:themeColor="accent3" w:themeTint="BF"/>
        <w:left w:val="single" w:sz="8" w:space="0" w:color="BDD3DD" w:themeColor="accent3" w:themeTint="BF"/>
        <w:bottom w:val="single" w:sz="8" w:space="0" w:color="BDD3DD" w:themeColor="accent3" w:themeTint="BF"/>
        <w:right w:val="single" w:sz="8" w:space="0" w:color="BDD3DD" w:themeColor="accent3" w:themeTint="BF"/>
        <w:insideH w:val="single" w:sz="8" w:space="0" w:color="BDD3DD" w:themeColor="accent3" w:themeTint="BF"/>
      </w:tblBorders>
    </w:tblPr>
    <w:tblStylePr w:type="firstRow">
      <w:pPr>
        <w:spacing w:before="0" w:after="0" w:line="240" w:lineRule="auto"/>
      </w:pPr>
      <w:rPr>
        <w:b/>
        <w:bCs/>
        <w:color w:val="FFFFFF" w:themeColor="background1"/>
      </w:rPr>
      <w:tblPr/>
      <w:tcPr>
        <w:tcBorders>
          <w:top w:val="single" w:sz="8" w:space="0" w:color="BDD3DD" w:themeColor="accent3" w:themeTint="BF"/>
          <w:left w:val="single" w:sz="8" w:space="0" w:color="BDD3DD" w:themeColor="accent3" w:themeTint="BF"/>
          <w:bottom w:val="single" w:sz="8" w:space="0" w:color="BDD3DD" w:themeColor="accent3" w:themeTint="BF"/>
          <w:right w:val="single" w:sz="8" w:space="0" w:color="BDD3DD" w:themeColor="accent3" w:themeTint="BF"/>
          <w:insideH w:val="nil"/>
          <w:insideV w:val="nil"/>
        </w:tcBorders>
        <w:shd w:val="clear" w:color="auto" w:fill="A8C5D2" w:themeFill="accent3"/>
      </w:tcPr>
    </w:tblStylePr>
    <w:tblStylePr w:type="lastRow">
      <w:pPr>
        <w:spacing w:before="0" w:after="0" w:line="240" w:lineRule="auto"/>
      </w:pPr>
      <w:rPr>
        <w:b/>
        <w:bCs/>
      </w:rPr>
      <w:tblPr/>
      <w:tcPr>
        <w:tcBorders>
          <w:top w:val="double" w:sz="6" w:space="0" w:color="BDD3DD" w:themeColor="accent3" w:themeTint="BF"/>
          <w:left w:val="single" w:sz="8" w:space="0" w:color="BDD3DD" w:themeColor="accent3" w:themeTint="BF"/>
          <w:bottom w:val="single" w:sz="8" w:space="0" w:color="BDD3DD" w:themeColor="accent3" w:themeTint="BF"/>
          <w:right w:val="single" w:sz="8" w:space="0" w:color="BDD3DD" w:themeColor="accent3" w:themeTint="BF"/>
          <w:insideH w:val="nil"/>
          <w:insideV w:val="nil"/>
        </w:tcBorders>
      </w:tcPr>
    </w:tblStylePr>
    <w:tblStylePr w:type="firstCol">
      <w:rPr>
        <w:b/>
        <w:bCs/>
      </w:rPr>
    </w:tblStylePr>
    <w:tblStylePr w:type="lastCol">
      <w:rPr>
        <w:b/>
        <w:bCs/>
      </w:rPr>
    </w:tblStylePr>
    <w:tblStylePr w:type="band1Vert">
      <w:tblPr/>
      <w:tcPr>
        <w:shd w:val="clear" w:color="auto" w:fill="E9F0F4" w:themeFill="accent3" w:themeFillTint="3F"/>
      </w:tcPr>
    </w:tblStylePr>
    <w:tblStylePr w:type="band1Horz">
      <w:tblPr/>
      <w:tcPr>
        <w:tcBorders>
          <w:insideH w:val="nil"/>
          <w:insideV w:val="nil"/>
        </w:tcBorders>
        <w:shd w:val="clear" w:color="auto" w:fill="E9F0F4" w:themeFill="accent3" w:themeFillTint="3F"/>
      </w:tcPr>
    </w:tblStylePr>
    <w:tblStylePr w:type="band2Horz">
      <w:tblPr/>
      <w:tcPr>
        <w:tcBorders>
          <w:insideH w:val="nil"/>
          <w:insideV w:val="nil"/>
        </w:tcBorders>
      </w:tcPr>
    </w:tblStylePr>
  </w:style>
  <w:style w:type="table" w:styleId="Mediumskygge1-fremhvningsfarve4">
    <w:name w:val="Medium Shading 1 Accent 4"/>
    <w:basedOn w:val="Tabel-Normal"/>
    <w:uiPriority w:val="63"/>
    <w:semiHidden/>
    <w:unhideWhenUsed/>
    <w:rsid w:val="007C57A3"/>
    <w:pPr>
      <w:spacing w:line="240" w:lineRule="auto"/>
    </w:pPr>
    <w:tblPr>
      <w:tblStyleRowBandSize w:val="1"/>
      <w:tblStyleColBandSize w:val="1"/>
      <w:tblBorders>
        <w:top w:val="single" w:sz="8" w:space="0" w:color="D7E4EA" w:themeColor="accent4" w:themeTint="BF"/>
        <w:left w:val="single" w:sz="8" w:space="0" w:color="D7E4EA" w:themeColor="accent4" w:themeTint="BF"/>
        <w:bottom w:val="single" w:sz="8" w:space="0" w:color="D7E4EA" w:themeColor="accent4" w:themeTint="BF"/>
        <w:right w:val="single" w:sz="8" w:space="0" w:color="D7E4EA" w:themeColor="accent4" w:themeTint="BF"/>
        <w:insideH w:val="single" w:sz="8" w:space="0" w:color="D7E4EA" w:themeColor="accent4" w:themeTint="BF"/>
      </w:tblBorders>
    </w:tblPr>
    <w:tblStylePr w:type="firstRow">
      <w:pPr>
        <w:spacing w:before="0" w:after="0" w:line="240" w:lineRule="auto"/>
      </w:pPr>
      <w:rPr>
        <w:b/>
        <w:bCs/>
        <w:color w:val="FFFFFF" w:themeColor="background1"/>
      </w:rPr>
      <w:tblPr/>
      <w:tcPr>
        <w:tcBorders>
          <w:top w:val="single" w:sz="8" w:space="0" w:color="D7E4EA" w:themeColor="accent4" w:themeTint="BF"/>
          <w:left w:val="single" w:sz="8" w:space="0" w:color="D7E4EA" w:themeColor="accent4" w:themeTint="BF"/>
          <w:bottom w:val="single" w:sz="8" w:space="0" w:color="D7E4EA" w:themeColor="accent4" w:themeTint="BF"/>
          <w:right w:val="single" w:sz="8" w:space="0" w:color="D7E4EA" w:themeColor="accent4" w:themeTint="BF"/>
          <w:insideH w:val="nil"/>
          <w:insideV w:val="nil"/>
        </w:tcBorders>
        <w:shd w:val="clear" w:color="auto" w:fill="CBDCE4" w:themeFill="accent4"/>
      </w:tcPr>
    </w:tblStylePr>
    <w:tblStylePr w:type="lastRow">
      <w:pPr>
        <w:spacing w:before="0" w:after="0" w:line="240" w:lineRule="auto"/>
      </w:pPr>
      <w:rPr>
        <w:b/>
        <w:bCs/>
      </w:rPr>
      <w:tblPr/>
      <w:tcPr>
        <w:tcBorders>
          <w:top w:val="double" w:sz="6" w:space="0" w:color="D7E4EA" w:themeColor="accent4" w:themeTint="BF"/>
          <w:left w:val="single" w:sz="8" w:space="0" w:color="D7E4EA" w:themeColor="accent4" w:themeTint="BF"/>
          <w:bottom w:val="single" w:sz="8" w:space="0" w:color="D7E4EA" w:themeColor="accent4" w:themeTint="BF"/>
          <w:right w:val="single" w:sz="8" w:space="0" w:color="D7E4EA" w:themeColor="accent4" w:themeTint="BF"/>
          <w:insideH w:val="nil"/>
          <w:insideV w:val="nil"/>
        </w:tcBorders>
      </w:tcPr>
    </w:tblStylePr>
    <w:tblStylePr w:type="firstCol">
      <w:rPr>
        <w:b/>
        <w:bCs/>
      </w:rPr>
    </w:tblStylePr>
    <w:tblStylePr w:type="lastCol">
      <w:rPr>
        <w:b/>
        <w:bCs/>
      </w:rPr>
    </w:tblStylePr>
    <w:tblStylePr w:type="band1Vert">
      <w:tblPr/>
      <w:tcPr>
        <w:shd w:val="clear" w:color="auto" w:fill="F2F6F8" w:themeFill="accent4" w:themeFillTint="3F"/>
      </w:tcPr>
    </w:tblStylePr>
    <w:tblStylePr w:type="band1Horz">
      <w:tblPr/>
      <w:tcPr>
        <w:tcBorders>
          <w:insideH w:val="nil"/>
          <w:insideV w:val="nil"/>
        </w:tcBorders>
        <w:shd w:val="clear" w:color="auto" w:fill="F2F6F8" w:themeFill="accent4" w:themeFillTint="3F"/>
      </w:tcPr>
    </w:tblStylePr>
    <w:tblStylePr w:type="band2Horz">
      <w:tblPr/>
      <w:tcPr>
        <w:tcBorders>
          <w:insideH w:val="nil"/>
          <w:insideV w:val="nil"/>
        </w:tcBorders>
      </w:tcPr>
    </w:tblStylePr>
  </w:style>
  <w:style w:type="table" w:styleId="Mediumskygge1-fremhvningsfarve5">
    <w:name w:val="Medium Shading 1 Accent 5"/>
    <w:basedOn w:val="Tabel-Normal"/>
    <w:uiPriority w:val="63"/>
    <w:semiHidden/>
    <w:unhideWhenUsed/>
    <w:rsid w:val="007C57A3"/>
    <w:pPr>
      <w:spacing w:line="240" w:lineRule="auto"/>
    </w:pPr>
    <w:tblPr>
      <w:tblStyleRowBandSize w:val="1"/>
      <w:tblStyleColBandSize w:val="1"/>
      <w:tblBorders>
        <w:top w:val="single" w:sz="8" w:space="0" w:color="E4EDF1" w:themeColor="accent5" w:themeTint="BF"/>
        <w:left w:val="single" w:sz="8" w:space="0" w:color="E4EDF1" w:themeColor="accent5" w:themeTint="BF"/>
        <w:bottom w:val="single" w:sz="8" w:space="0" w:color="E4EDF1" w:themeColor="accent5" w:themeTint="BF"/>
        <w:right w:val="single" w:sz="8" w:space="0" w:color="E4EDF1" w:themeColor="accent5" w:themeTint="BF"/>
        <w:insideH w:val="single" w:sz="8" w:space="0" w:color="E4EDF1" w:themeColor="accent5" w:themeTint="BF"/>
      </w:tblBorders>
    </w:tblPr>
    <w:tblStylePr w:type="firstRow">
      <w:pPr>
        <w:spacing w:before="0" w:after="0" w:line="240" w:lineRule="auto"/>
      </w:pPr>
      <w:rPr>
        <w:b/>
        <w:bCs/>
        <w:color w:val="FFFFFF" w:themeColor="background1"/>
      </w:rPr>
      <w:tblPr/>
      <w:tcPr>
        <w:tcBorders>
          <w:top w:val="single" w:sz="8" w:space="0" w:color="E4EDF1" w:themeColor="accent5" w:themeTint="BF"/>
          <w:left w:val="single" w:sz="8" w:space="0" w:color="E4EDF1" w:themeColor="accent5" w:themeTint="BF"/>
          <w:bottom w:val="single" w:sz="8" w:space="0" w:color="E4EDF1" w:themeColor="accent5" w:themeTint="BF"/>
          <w:right w:val="single" w:sz="8" w:space="0" w:color="E4EDF1" w:themeColor="accent5" w:themeTint="BF"/>
          <w:insideH w:val="nil"/>
          <w:insideV w:val="nil"/>
        </w:tcBorders>
        <w:shd w:val="clear" w:color="auto" w:fill="DCE8ED" w:themeFill="accent5"/>
      </w:tcPr>
    </w:tblStylePr>
    <w:tblStylePr w:type="lastRow">
      <w:pPr>
        <w:spacing w:before="0" w:after="0" w:line="240" w:lineRule="auto"/>
      </w:pPr>
      <w:rPr>
        <w:b/>
        <w:bCs/>
      </w:rPr>
      <w:tblPr/>
      <w:tcPr>
        <w:tcBorders>
          <w:top w:val="double" w:sz="6" w:space="0" w:color="E4EDF1" w:themeColor="accent5" w:themeTint="BF"/>
          <w:left w:val="single" w:sz="8" w:space="0" w:color="E4EDF1" w:themeColor="accent5" w:themeTint="BF"/>
          <w:bottom w:val="single" w:sz="8" w:space="0" w:color="E4EDF1" w:themeColor="accent5" w:themeTint="BF"/>
          <w:right w:val="single" w:sz="8" w:space="0" w:color="E4EDF1" w:themeColor="accent5" w:themeTint="BF"/>
          <w:insideH w:val="nil"/>
          <w:insideV w:val="nil"/>
        </w:tcBorders>
      </w:tcPr>
    </w:tblStylePr>
    <w:tblStylePr w:type="firstCol">
      <w:rPr>
        <w:b/>
        <w:bCs/>
      </w:rPr>
    </w:tblStylePr>
    <w:tblStylePr w:type="lastCol">
      <w:rPr>
        <w:b/>
        <w:bCs/>
      </w:rPr>
    </w:tblStylePr>
    <w:tblStylePr w:type="band1Vert">
      <w:tblPr/>
      <w:tcPr>
        <w:shd w:val="clear" w:color="auto" w:fill="F6F9FA" w:themeFill="accent5" w:themeFillTint="3F"/>
      </w:tcPr>
    </w:tblStylePr>
    <w:tblStylePr w:type="band1Horz">
      <w:tblPr/>
      <w:tcPr>
        <w:tcBorders>
          <w:insideH w:val="nil"/>
          <w:insideV w:val="nil"/>
        </w:tcBorders>
        <w:shd w:val="clear" w:color="auto" w:fill="F6F9FA" w:themeFill="accent5" w:themeFillTint="3F"/>
      </w:tcPr>
    </w:tblStylePr>
    <w:tblStylePr w:type="band2Horz">
      <w:tblPr/>
      <w:tcPr>
        <w:tcBorders>
          <w:insideH w:val="nil"/>
          <w:insideV w:val="nil"/>
        </w:tcBorders>
      </w:tcPr>
    </w:tblStylePr>
  </w:style>
  <w:style w:type="table" w:styleId="Mediumskygge1-fremhvningsfarve6">
    <w:name w:val="Medium Shading 1 Accent 6"/>
    <w:basedOn w:val="Tabel-Normal"/>
    <w:uiPriority w:val="63"/>
    <w:semiHidden/>
    <w:unhideWhenUsed/>
    <w:rsid w:val="007C57A3"/>
    <w:pPr>
      <w:spacing w:line="240" w:lineRule="auto"/>
    </w:pPr>
    <w:tblPr>
      <w:tblStyleRowBandSize w:val="1"/>
      <w:tblStyleColBandSize w:val="1"/>
      <w:tblBorders>
        <w:top w:val="single" w:sz="8" w:space="0" w:color="F2F5F8" w:themeColor="accent6" w:themeTint="BF"/>
        <w:left w:val="single" w:sz="8" w:space="0" w:color="F2F5F8" w:themeColor="accent6" w:themeTint="BF"/>
        <w:bottom w:val="single" w:sz="8" w:space="0" w:color="F2F5F8" w:themeColor="accent6" w:themeTint="BF"/>
        <w:right w:val="single" w:sz="8" w:space="0" w:color="F2F5F8" w:themeColor="accent6" w:themeTint="BF"/>
        <w:insideH w:val="single" w:sz="8" w:space="0" w:color="F2F5F8" w:themeColor="accent6" w:themeTint="BF"/>
      </w:tblBorders>
    </w:tblPr>
    <w:tblStylePr w:type="firstRow">
      <w:pPr>
        <w:spacing w:before="0" w:after="0" w:line="240" w:lineRule="auto"/>
      </w:pPr>
      <w:rPr>
        <w:b/>
        <w:bCs/>
        <w:color w:val="FFFFFF" w:themeColor="background1"/>
      </w:rPr>
      <w:tblPr/>
      <w:tcPr>
        <w:tcBorders>
          <w:top w:val="single" w:sz="8" w:space="0" w:color="F2F5F8" w:themeColor="accent6" w:themeTint="BF"/>
          <w:left w:val="single" w:sz="8" w:space="0" w:color="F2F5F8" w:themeColor="accent6" w:themeTint="BF"/>
          <w:bottom w:val="single" w:sz="8" w:space="0" w:color="F2F5F8" w:themeColor="accent6" w:themeTint="BF"/>
          <w:right w:val="single" w:sz="8" w:space="0" w:color="F2F5F8" w:themeColor="accent6" w:themeTint="BF"/>
          <w:insideH w:val="nil"/>
          <w:insideV w:val="nil"/>
        </w:tcBorders>
        <w:shd w:val="clear" w:color="auto" w:fill="EEF3F6" w:themeFill="accent6"/>
      </w:tcPr>
    </w:tblStylePr>
    <w:tblStylePr w:type="lastRow">
      <w:pPr>
        <w:spacing w:before="0" w:after="0" w:line="240" w:lineRule="auto"/>
      </w:pPr>
      <w:rPr>
        <w:b/>
        <w:bCs/>
      </w:rPr>
      <w:tblPr/>
      <w:tcPr>
        <w:tcBorders>
          <w:top w:val="double" w:sz="6" w:space="0" w:color="F2F5F8" w:themeColor="accent6" w:themeTint="BF"/>
          <w:left w:val="single" w:sz="8" w:space="0" w:color="F2F5F8" w:themeColor="accent6" w:themeTint="BF"/>
          <w:bottom w:val="single" w:sz="8" w:space="0" w:color="F2F5F8" w:themeColor="accent6" w:themeTint="BF"/>
          <w:right w:val="single" w:sz="8" w:space="0" w:color="F2F5F8" w:themeColor="accent6" w:themeTint="BF"/>
          <w:insideH w:val="nil"/>
          <w:insideV w:val="nil"/>
        </w:tcBorders>
      </w:tcPr>
    </w:tblStylePr>
    <w:tblStylePr w:type="firstCol">
      <w:rPr>
        <w:b/>
        <w:bCs/>
      </w:rPr>
    </w:tblStylePr>
    <w:tblStylePr w:type="lastCol">
      <w:rPr>
        <w:b/>
        <w:bCs/>
      </w:rPr>
    </w:tblStylePr>
    <w:tblStylePr w:type="band1Vert">
      <w:tblPr/>
      <w:tcPr>
        <w:shd w:val="clear" w:color="auto" w:fill="FAFBFC" w:themeFill="accent6" w:themeFillTint="3F"/>
      </w:tcPr>
    </w:tblStylePr>
    <w:tblStylePr w:type="band1Horz">
      <w:tblPr/>
      <w:tcPr>
        <w:tcBorders>
          <w:insideH w:val="nil"/>
          <w:insideV w:val="nil"/>
        </w:tcBorders>
        <w:shd w:val="clear" w:color="auto" w:fill="FAFBFC" w:themeFill="accent6" w:themeFillTint="3F"/>
      </w:tcPr>
    </w:tblStylePr>
    <w:tblStylePr w:type="band2Horz">
      <w:tblPr/>
      <w:tcPr>
        <w:tcBorders>
          <w:insideH w:val="nil"/>
          <w:insideV w:val="nil"/>
        </w:tcBorders>
      </w:tcPr>
    </w:tblStylePr>
  </w:style>
  <w:style w:type="table" w:styleId="Mediumskygge2">
    <w:name w:val="Medium Shading 2"/>
    <w:basedOn w:val="Tabel-Normal"/>
    <w:uiPriority w:val="64"/>
    <w:semiHidden/>
    <w:unhideWhenUsed/>
    <w:rsid w:val="007C57A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kygge2-farve1">
    <w:name w:val="Medium Shading 2 Accent 1"/>
    <w:basedOn w:val="Tabel-Normal"/>
    <w:uiPriority w:val="64"/>
    <w:semiHidden/>
    <w:unhideWhenUsed/>
    <w:rsid w:val="007C57A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FE50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FE500" w:themeFill="accent1"/>
      </w:tcPr>
    </w:tblStylePr>
    <w:tblStylePr w:type="lastCol">
      <w:rPr>
        <w:b/>
        <w:bCs/>
        <w:color w:val="FFFFFF" w:themeColor="background1"/>
      </w:rPr>
      <w:tblPr/>
      <w:tcPr>
        <w:tcBorders>
          <w:left w:val="nil"/>
          <w:right w:val="nil"/>
          <w:insideH w:val="nil"/>
          <w:insideV w:val="nil"/>
        </w:tcBorders>
        <w:shd w:val="clear" w:color="auto" w:fill="FFE50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kygge2-fremhvningsfarve2">
    <w:name w:val="Medium Shading 2 Accent 2"/>
    <w:basedOn w:val="Tabel-Normal"/>
    <w:uiPriority w:val="64"/>
    <w:semiHidden/>
    <w:unhideWhenUsed/>
    <w:rsid w:val="007C57A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87878"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87878" w:themeFill="accent2"/>
      </w:tcPr>
    </w:tblStylePr>
    <w:tblStylePr w:type="lastCol">
      <w:rPr>
        <w:b/>
        <w:bCs/>
        <w:color w:val="FFFFFF" w:themeColor="background1"/>
      </w:rPr>
      <w:tblPr/>
      <w:tcPr>
        <w:tcBorders>
          <w:left w:val="nil"/>
          <w:right w:val="nil"/>
          <w:insideH w:val="nil"/>
          <w:insideV w:val="nil"/>
        </w:tcBorders>
        <w:shd w:val="clear" w:color="auto" w:fill="787878"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kygge2-fremhvningsfarve3">
    <w:name w:val="Medium Shading 2 Accent 3"/>
    <w:basedOn w:val="Tabel-Normal"/>
    <w:uiPriority w:val="64"/>
    <w:semiHidden/>
    <w:unhideWhenUsed/>
    <w:rsid w:val="007C57A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8C5D2"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8C5D2" w:themeFill="accent3"/>
      </w:tcPr>
    </w:tblStylePr>
    <w:tblStylePr w:type="lastCol">
      <w:rPr>
        <w:b/>
        <w:bCs/>
        <w:color w:val="FFFFFF" w:themeColor="background1"/>
      </w:rPr>
      <w:tblPr/>
      <w:tcPr>
        <w:tcBorders>
          <w:left w:val="nil"/>
          <w:right w:val="nil"/>
          <w:insideH w:val="nil"/>
          <w:insideV w:val="nil"/>
        </w:tcBorders>
        <w:shd w:val="clear" w:color="auto" w:fill="A8C5D2"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kygge2-fremhvningsfarve4">
    <w:name w:val="Medium Shading 2 Accent 4"/>
    <w:basedOn w:val="Tabel-Normal"/>
    <w:uiPriority w:val="64"/>
    <w:semiHidden/>
    <w:unhideWhenUsed/>
    <w:rsid w:val="007C57A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BDCE4"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BDCE4" w:themeFill="accent4"/>
      </w:tcPr>
    </w:tblStylePr>
    <w:tblStylePr w:type="lastCol">
      <w:rPr>
        <w:b/>
        <w:bCs/>
        <w:color w:val="FFFFFF" w:themeColor="background1"/>
      </w:rPr>
      <w:tblPr/>
      <w:tcPr>
        <w:tcBorders>
          <w:left w:val="nil"/>
          <w:right w:val="nil"/>
          <w:insideH w:val="nil"/>
          <w:insideV w:val="nil"/>
        </w:tcBorders>
        <w:shd w:val="clear" w:color="auto" w:fill="CBDCE4"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kygge2-fremhvningsfarve5">
    <w:name w:val="Medium Shading 2 Accent 5"/>
    <w:basedOn w:val="Tabel-Normal"/>
    <w:uiPriority w:val="64"/>
    <w:semiHidden/>
    <w:unhideWhenUsed/>
    <w:rsid w:val="007C57A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CE8ED"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DCE8ED" w:themeFill="accent5"/>
      </w:tcPr>
    </w:tblStylePr>
    <w:tblStylePr w:type="lastCol">
      <w:rPr>
        <w:b/>
        <w:bCs/>
        <w:color w:val="FFFFFF" w:themeColor="background1"/>
      </w:rPr>
      <w:tblPr/>
      <w:tcPr>
        <w:tcBorders>
          <w:left w:val="nil"/>
          <w:right w:val="nil"/>
          <w:insideH w:val="nil"/>
          <w:insideV w:val="nil"/>
        </w:tcBorders>
        <w:shd w:val="clear" w:color="auto" w:fill="DCE8ED"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kygge2-fremhvningsfarve6">
    <w:name w:val="Medium Shading 2 Accent 6"/>
    <w:basedOn w:val="Tabel-Normal"/>
    <w:uiPriority w:val="64"/>
    <w:semiHidden/>
    <w:unhideWhenUsed/>
    <w:rsid w:val="007C57A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EF3F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EF3F6" w:themeFill="accent6"/>
      </w:tcPr>
    </w:tblStylePr>
    <w:tblStylePr w:type="lastCol">
      <w:rPr>
        <w:b/>
        <w:bCs/>
        <w:color w:val="FFFFFF" w:themeColor="background1"/>
      </w:rPr>
      <w:tblPr/>
      <w:tcPr>
        <w:tcBorders>
          <w:left w:val="nil"/>
          <w:right w:val="nil"/>
          <w:insideH w:val="nil"/>
          <w:insideV w:val="nil"/>
        </w:tcBorders>
        <w:shd w:val="clear" w:color="auto" w:fill="EEF3F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Omtal">
    <w:name w:val="Mention"/>
    <w:basedOn w:val="Standardskrifttypeiafsnit"/>
    <w:uiPriority w:val="99"/>
    <w:semiHidden/>
    <w:rsid w:val="007C57A3"/>
    <w:rPr>
      <w:color w:val="2B579A"/>
      <w:shd w:val="clear" w:color="auto" w:fill="E1DFDD"/>
      <w:lang w:val="da-DK"/>
    </w:rPr>
  </w:style>
  <w:style w:type="paragraph" w:styleId="Brevhoved">
    <w:name w:val="Message Header"/>
    <w:basedOn w:val="Normal"/>
    <w:link w:val="BrevhovedTegn"/>
    <w:uiPriority w:val="99"/>
    <w:semiHidden/>
    <w:rsid w:val="007C57A3"/>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eastAsiaTheme="majorEastAsia" w:cs="Arial"/>
      <w:sz w:val="24"/>
      <w:szCs w:val="24"/>
    </w:rPr>
  </w:style>
  <w:style w:type="character" w:customStyle="1" w:styleId="BrevhovedTegn">
    <w:name w:val="Brevhoved Tegn"/>
    <w:basedOn w:val="Standardskrifttypeiafsnit"/>
    <w:link w:val="Brevhoved"/>
    <w:uiPriority w:val="99"/>
    <w:semiHidden/>
    <w:rsid w:val="00363B5E"/>
    <w:rPr>
      <w:rFonts w:eastAsiaTheme="majorEastAsia" w:cs="Arial"/>
      <w:sz w:val="24"/>
      <w:szCs w:val="24"/>
      <w:shd w:val="pct20" w:color="auto" w:fill="auto"/>
      <w:lang w:val="da-DK"/>
    </w:rPr>
  </w:style>
  <w:style w:type="paragraph" w:styleId="Ingenafstand">
    <w:name w:val="No Spacing"/>
    <w:rsid w:val="00CE7E5E"/>
    <w:pPr>
      <w:spacing w:after="0"/>
    </w:pPr>
  </w:style>
  <w:style w:type="paragraph" w:styleId="NormalWeb">
    <w:name w:val="Normal (Web)"/>
    <w:basedOn w:val="Normal"/>
    <w:uiPriority w:val="99"/>
    <w:semiHidden/>
    <w:rsid w:val="007C57A3"/>
    <w:pPr>
      <w:spacing w:after="0"/>
    </w:pPr>
    <w:rPr>
      <w:rFonts w:cs="Arial"/>
      <w:sz w:val="24"/>
      <w:szCs w:val="24"/>
    </w:rPr>
  </w:style>
  <w:style w:type="paragraph" w:styleId="Normalindrykning">
    <w:name w:val="Normal Indent"/>
    <w:basedOn w:val="Normal"/>
    <w:semiHidden/>
    <w:rsid w:val="007C57A3"/>
    <w:pPr>
      <w:spacing w:after="0"/>
      <w:ind w:left="720"/>
    </w:pPr>
  </w:style>
  <w:style w:type="paragraph" w:styleId="Noteoverskrift">
    <w:name w:val="Note Heading"/>
    <w:basedOn w:val="Normal"/>
    <w:next w:val="Normal"/>
    <w:link w:val="NoteoverskriftTegn"/>
    <w:uiPriority w:val="99"/>
    <w:semiHidden/>
    <w:rsid w:val="007C57A3"/>
    <w:pPr>
      <w:spacing w:after="0" w:line="240" w:lineRule="auto"/>
    </w:pPr>
  </w:style>
  <w:style w:type="character" w:customStyle="1" w:styleId="NoteoverskriftTegn">
    <w:name w:val="Noteoverskrift Tegn"/>
    <w:basedOn w:val="Standardskrifttypeiafsnit"/>
    <w:link w:val="Noteoverskrift"/>
    <w:uiPriority w:val="99"/>
    <w:semiHidden/>
    <w:rsid w:val="00363B5E"/>
    <w:rPr>
      <w:lang w:val="da-DK"/>
    </w:rPr>
  </w:style>
  <w:style w:type="character" w:styleId="Sidetal">
    <w:name w:val="page number"/>
    <w:basedOn w:val="Standardskrifttypeiafsnit"/>
    <w:uiPriority w:val="13"/>
    <w:semiHidden/>
    <w:rsid w:val="0037374E"/>
    <w:rPr>
      <w:rFonts w:ascii="Arial" w:hAnsi="Arial"/>
      <w:sz w:val="12"/>
      <w:lang w:val="da-DK"/>
    </w:rPr>
  </w:style>
  <w:style w:type="character" w:styleId="Pladsholdertekst">
    <w:name w:val="Placeholder Text"/>
    <w:basedOn w:val="Standardskrifttypeiafsnit"/>
    <w:uiPriority w:val="99"/>
    <w:semiHidden/>
    <w:rsid w:val="007C57A3"/>
    <w:rPr>
      <w:color w:val="666666"/>
      <w:lang w:val="da-DK"/>
    </w:rPr>
  </w:style>
  <w:style w:type="table" w:styleId="Almindeligtabel1">
    <w:name w:val="Plain Table 1"/>
    <w:basedOn w:val="Tabel-Normal"/>
    <w:uiPriority w:val="41"/>
    <w:rsid w:val="007C57A3"/>
    <w:pPr>
      <w:spacing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Almindeligtabel2">
    <w:name w:val="Plain Table 2"/>
    <w:basedOn w:val="Tabel-Normal"/>
    <w:uiPriority w:val="42"/>
    <w:rsid w:val="007C57A3"/>
    <w:pPr>
      <w:spacing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Almindeligtabel3">
    <w:name w:val="Plain Table 3"/>
    <w:basedOn w:val="Tabel-Normal"/>
    <w:uiPriority w:val="43"/>
    <w:rsid w:val="007C57A3"/>
    <w:pPr>
      <w:spacing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Almindeligtabel4">
    <w:name w:val="Plain Table 4"/>
    <w:basedOn w:val="Tabel-Normal"/>
    <w:uiPriority w:val="44"/>
    <w:rsid w:val="007C57A3"/>
    <w:pPr>
      <w:spacing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Almindeligtabel5">
    <w:name w:val="Plain Table 5"/>
    <w:basedOn w:val="Tabel-Normal"/>
    <w:uiPriority w:val="45"/>
    <w:rsid w:val="007C57A3"/>
    <w:pPr>
      <w:spacing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Almindeligtekst">
    <w:name w:val="Plain Text"/>
    <w:basedOn w:val="Normal"/>
    <w:link w:val="AlmindeligtekstTegn"/>
    <w:uiPriority w:val="99"/>
    <w:semiHidden/>
    <w:unhideWhenUsed/>
    <w:rsid w:val="007C57A3"/>
    <w:pPr>
      <w:spacing w:after="0" w:line="240" w:lineRule="auto"/>
    </w:pPr>
    <w:rPr>
      <w:rFonts w:cs="Arial"/>
      <w:sz w:val="21"/>
      <w:szCs w:val="21"/>
    </w:rPr>
  </w:style>
  <w:style w:type="character" w:customStyle="1" w:styleId="AlmindeligtekstTegn">
    <w:name w:val="Almindelig tekst Tegn"/>
    <w:basedOn w:val="Standardskrifttypeiafsnit"/>
    <w:link w:val="Almindeligtekst"/>
    <w:uiPriority w:val="99"/>
    <w:semiHidden/>
    <w:rsid w:val="007C57A3"/>
    <w:rPr>
      <w:rFonts w:cs="Arial"/>
      <w:sz w:val="21"/>
      <w:szCs w:val="21"/>
      <w:lang w:val="da-DK"/>
    </w:rPr>
  </w:style>
  <w:style w:type="paragraph" w:styleId="Starthilsen">
    <w:name w:val="Salutation"/>
    <w:basedOn w:val="Normal"/>
    <w:next w:val="Normal"/>
    <w:link w:val="StarthilsenTegn"/>
    <w:uiPriority w:val="99"/>
    <w:semiHidden/>
    <w:unhideWhenUsed/>
    <w:rsid w:val="007C57A3"/>
    <w:pPr>
      <w:spacing w:after="0"/>
    </w:pPr>
  </w:style>
  <w:style w:type="character" w:customStyle="1" w:styleId="StarthilsenTegn">
    <w:name w:val="Starthilsen Tegn"/>
    <w:basedOn w:val="Standardskrifttypeiafsnit"/>
    <w:link w:val="Starthilsen"/>
    <w:uiPriority w:val="99"/>
    <w:semiHidden/>
    <w:rsid w:val="007C57A3"/>
    <w:rPr>
      <w:lang w:val="da-DK"/>
    </w:rPr>
  </w:style>
  <w:style w:type="paragraph" w:styleId="Underskrift">
    <w:name w:val="Signature"/>
    <w:basedOn w:val="Normal"/>
    <w:link w:val="UnderskriftTegn"/>
    <w:uiPriority w:val="99"/>
    <w:semiHidden/>
    <w:unhideWhenUsed/>
    <w:rsid w:val="007C57A3"/>
    <w:pPr>
      <w:spacing w:after="0" w:line="240" w:lineRule="auto"/>
      <w:ind w:left="4252"/>
    </w:pPr>
  </w:style>
  <w:style w:type="character" w:customStyle="1" w:styleId="UnderskriftTegn">
    <w:name w:val="Underskrift Tegn"/>
    <w:basedOn w:val="Standardskrifttypeiafsnit"/>
    <w:link w:val="Underskrift"/>
    <w:uiPriority w:val="99"/>
    <w:semiHidden/>
    <w:rsid w:val="007C57A3"/>
    <w:rPr>
      <w:lang w:val="da-DK"/>
    </w:rPr>
  </w:style>
  <w:style w:type="character" w:styleId="SmartHyperlink">
    <w:name w:val="Smart Hyperlink"/>
    <w:basedOn w:val="Standardskrifttypeiafsnit"/>
    <w:uiPriority w:val="99"/>
    <w:semiHidden/>
    <w:unhideWhenUsed/>
    <w:rsid w:val="007C57A3"/>
    <w:rPr>
      <w:u w:val="dotted"/>
      <w:lang w:val="da-DK"/>
    </w:rPr>
  </w:style>
  <w:style w:type="character" w:styleId="SmartLink">
    <w:name w:val="Smart Link"/>
    <w:basedOn w:val="Standardskrifttypeiafsnit"/>
    <w:uiPriority w:val="99"/>
    <w:semiHidden/>
    <w:unhideWhenUsed/>
    <w:rsid w:val="007C57A3"/>
    <w:rPr>
      <w:color w:val="0000FF"/>
      <w:u w:val="single"/>
      <w:shd w:val="clear" w:color="auto" w:fill="F3F2F1"/>
      <w:lang w:val="da-DK"/>
    </w:rPr>
  </w:style>
  <w:style w:type="character" w:styleId="Strk">
    <w:name w:val="Strong"/>
    <w:basedOn w:val="Standardskrifttypeiafsnit"/>
    <w:uiPriority w:val="8"/>
    <w:rsid w:val="007C57A3"/>
    <w:rPr>
      <w:b/>
      <w:bCs/>
      <w:lang w:val="da-DK"/>
    </w:rPr>
  </w:style>
  <w:style w:type="character" w:styleId="Svagfremhvning">
    <w:name w:val="Subtle Emphasis"/>
    <w:basedOn w:val="Standardskrifttypeiafsnit"/>
    <w:uiPriority w:val="99"/>
    <w:semiHidden/>
    <w:qFormat/>
    <w:rsid w:val="007C57A3"/>
    <w:rPr>
      <w:i/>
      <w:iCs/>
      <w:color w:val="404040" w:themeColor="text1" w:themeTint="BF"/>
      <w:lang w:val="da-DK"/>
    </w:rPr>
  </w:style>
  <w:style w:type="character" w:styleId="Svaghenvisning">
    <w:name w:val="Subtle Reference"/>
    <w:basedOn w:val="Standardskrifttypeiafsnit"/>
    <w:uiPriority w:val="99"/>
    <w:semiHidden/>
    <w:qFormat/>
    <w:rsid w:val="007C57A3"/>
    <w:rPr>
      <w:smallCaps/>
      <w:color w:val="5A5A5A" w:themeColor="text1" w:themeTint="A5"/>
      <w:lang w:val="da-DK"/>
    </w:rPr>
  </w:style>
  <w:style w:type="table" w:styleId="Tabel-3D-effekter1">
    <w:name w:val="Table 3D effects 1"/>
    <w:basedOn w:val="Tabel-Normal"/>
    <w:uiPriority w:val="99"/>
    <w:semiHidden/>
    <w:unhideWhenUsed/>
    <w:rsid w:val="007C57A3"/>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3D-effekter2">
    <w:name w:val="Table 3D effects 2"/>
    <w:basedOn w:val="Tabel-Normal"/>
    <w:uiPriority w:val="99"/>
    <w:semiHidden/>
    <w:unhideWhenUsed/>
    <w:rsid w:val="007C57A3"/>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3D-effekter3">
    <w:name w:val="Table 3D effects 3"/>
    <w:basedOn w:val="Tabel-Normal"/>
    <w:uiPriority w:val="99"/>
    <w:semiHidden/>
    <w:unhideWhenUsed/>
    <w:rsid w:val="007C57A3"/>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lassisk1">
    <w:name w:val="Table Classic 1"/>
    <w:basedOn w:val="Tabel-Normal"/>
    <w:uiPriority w:val="99"/>
    <w:semiHidden/>
    <w:unhideWhenUsed/>
    <w:rsid w:val="007C57A3"/>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lassisk2">
    <w:name w:val="Table Classic 2"/>
    <w:basedOn w:val="Tabel-Normal"/>
    <w:uiPriority w:val="99"/>
    <w:semiHidden/>
    <w:unhideWhenUsed/>
    <w:rsid w:val="007C57A3"/>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el-Klassisk3">
    <w:name w:val="Table Classic 3"/>
    <w:basedOn w:val="Tabel-Normal"/>
    <w:uiPriority w:val="99"/>
    <w:semiHidden/>
    <w:unhideWhenUsed/>
    <w:rsid w:val="007C57A3"/>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el-Klassisk4">
    <w:name w:val="Table Classic 4"/>
    <w:basedOn w:val="Tabel-Normal"/>
    <w:uiPriority w:val="99"/>
    <w:semiHidden/>
    <w:unhideWhenUsed/>
    <w:rsid w:val="007C57A3"/>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el-Farvet1">
    <w:name w:val="Table Colorful 1"/>
    <w:basedOn w:val="Tabel-Normal"/>
    <w:uiPriority w:val="99"/>
    <w:semiHidden/>
    <w:unhideWhenUsed/>
    <w:rsid w:val="007C57A3"/>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el-Farvet2">
    <w:name w:val="Table Colorful 2"/>
    <w:basedOn w:val="Tabel-Normal"/>
    <w:uiPriority w:val="99"/>
    <w:semiHidden/>
    <w:unhideWhenUsed/>
    <w:rsid w:val="007C57A3"/>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el-Farvet3">
    <w:name w:val="Table Colorful 3"/>
    <w:basedOn w:val="Tabel-Normal"/>
    <w:uiPriority w:val="99"/>
    <w:semiHidden/>
    <w:unhideWhenUsed/>
    <w:rsid w:val="007C57A3"/>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el-Spalter1">
    <w:name w:val="Table Columns 1"/>
    <w:basedOn w:val="Tabel-Normal"/>
    <w:uiPriority w:val="99"/>
    <w:semiHidden/>
    <w:unhideWhenUsed/>
    <w:rsid w:val="007C57A3"/>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Spalter2">
    <w:name w:val="Table Columns 2"/>
    <w:basedOn w:val="Tabel-Normal"/>
    <w:uiPriority w:val="99"/>
    <w:semiHidden/>
    <w:unhideWhenUsed/>
    <w:rsid w:val="007C57A3"/>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Spalter3">
    <w:name w:val="Table Columns 3"/>
    <w:basedOn w:val="Tabel-Normal"/>
    <w:uiPriority w:val="99"/>
    <w:semiHidden/>
    <w:unhideWhenUsed/>
    <w:rsid w:val="007C57A3"/>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Spalter4">
    <w:name w:val="Table Columns 4"/>
    <w:basedOn w:val="Tabel-Normal"/>
    <w:uiPriority w:val="99"/>
    <w:semiHidden/>
    <w:unhideWhenUsed/>
    <w:rsid w:val="007C57A3"/>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Spalter5">
    <w:name w:val="Table Columns 5"/>
    <w:basedOn w:val="Tabel-Normal"/>
    <w:uiPriority w:val="99"/>
    <w:semiHidden/>
    <w:unhideWhenUsed/>
    <w:rsid w:val="007C57A3"/>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Moderne">
    <w:name w:val="Table Contemporary"/>
    <w:basedOn w:val="Tabel-Normal"/>
    <w:uiPriority w:val="99"/>
    <w:semiHidden/>
    <w:unhideWhenUsed/>
    <w:rsid w:val="007C57A3"/>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el-Elegant">
    <w:name w:val="Table Elegant"/>
    <w:basedOn w:val="Tabel-Normal"/>
    <w:uiPriority w:val="99"/>
    <w:semiHidden/>
    <w:unhideWhenUsed/>
    <w:rsid w:val="007C57A3"/>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el-Gitter">
    <w:name w:val="Table Grid"/>
    <w:basedOn w:val="Tabel-Normal"/>
    <w:uiPriority w:val="39"/>
    <w:rsid w:val="00C4782E"/>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Gitter1">
    <w:name w:val="Table Grid 1"/>
    <w:basedOn w:val="Tabel-Normal"/>
    <w:uiPriority w:val="99"/>
    <w:semiHidden/>
    <w:unhideWhenUsed/>
    <w:rsid w:val="007C57A3"/>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Gitter2">
    <w:name w:val="Table Grid 2"/>
    <w:basedOn w:val="Tabel-Normal"/>
    <w:uiPriority w:val="99"/>
    <w:semiHidden/>
    <w:unhideWhenUsed/>
    <w:rsid w:val="007C57A3"/>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Gitter3">
    <w:name w:val="Table Grid 3"/>
    <w:basedOn w:val="Tabel-Normal"/>
    <w:uiPriority w:val="99"/>
    <w:semiHidden/>
    <w:unhideWhenUsed/>
    <w:rsid w:val="007C57A3"/>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Gitter4">
    <w:name w:val="Table Grid 4"/>
    <w:basedOn w:val="Tabel-Normal"/>
    <w:uiPriority w:val="99"/>
    <w:semiHidden/>
    <w:unhideWhenUsed/>
    <w:rsid w:val="007C57A3"/>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Gitter5">
    <w:name w:val="Table Grid 5"/>
    <w:basedOn w:val="Tabel-Normal"/>
    <w:uiPriority w:val="99"/>
    <w:semiHidden/>
    <w:unhideWhenUsed/>
    <w:rsid w:val="007C57A3"/>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Gitter6">
    <w:name w:val="Table Grid 6"/>
    <w:basedOn w:val="Tabel-Normal"/>
    <w:uiPriority w:val="99"/>
    <w:semiHidden/>
    <w:unhideWhenUsed/>
    <w:rsid w:val="007C57A3"/>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Gitter7">
    <w:name w:val="Table Grid 7"/>
    <w:basedOn w:val="Tabel-Normal"/>
    <w:uiPriority w:val="99"/>
    <w:semiHidden/>
    <w:unhideWhenUsed/>
    <w:rsid w:val="007C57A3"/>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Gitter8">
    <w:name w:val="Table Grid 8"/>
    <w:basedOn w:val="Tabel-Normal"/>
    <w:uiPriority w:val="99"/>
    <w:semiHidden/>
    <w:unhideWhenUsed/>
    <w:rsid w:val="007C57A3"/>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gitter-lys">
    <w:name w:val="Grid Table Light"/>
    <w:basedOn w:val="Tabel-Normal"/>
    <w:uiPriority w:val="40"/>
    <w:rsid w:val="007C57A3"/>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iste1">
    <w:name w:val="Table List 1"/>
    <w:basedOn w:val="Tabel-Normal"/>
    <w:uiPriority w:val="99"/>
    <w:semiHidden/>
    <w:unhideWhenUsed/>
    <w:rsid w:val="007C57A3"/>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e2">
    <w:name w:val="Table List 2"/>
    <w:basedOn w:val="Tabel-Normal"/>
    <w:uiPriority w:val="99"/>
    <w:semiHidden/>
    <w:unhideWhenUsed/>
    <w:rsid w:val="007C57A3"/>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e3">
    <w:name w:val="Table List 3"/>
    <w:basedOn w:val="Tabel-Normal"/>
    <w:uiPriority w:val="99"/>
    <w:semiHidden/>
    <w:unhideWhenUsed/>
    <w:rsid w:val="007C57A3"/>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e4">
    <w:name w:val="Table List 4"/>
    <w:basedOn w:val="Tabel-Normal"/>
    <w:uiPriority w:val="99"/>
    <w:semiHidden/>
    <w:unhideWhenUsed/>
    <w:rsid w:val="007C57A3"/>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e5">
    <w:name w:val="Table List 5"/>
    <w:basedOn w:val="Tabel-Normal"/>
    <w:uiPriority w:val="99"/>
    <w:semiHidden/>
    <w:unhideWhenUsed/>
    <w:rsid w:val="007C57A3"/>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e6">
    <w:name w:val="Table List 6"/>
    <w:basedOn w:val="Tabel-Normal"/>
    <w:uiPriority w:val="99"/>
    <w:semiHidden/>
    <w:unhideWhenUsed/>
    <w:rsid w:val="007C57A3"/>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e7">
    <w:name w:val="Table List 7"/>
    <w:basedOn w:val="Tabel-Normal"/>
    <w:uiPriority w:val="99"/>
    <w:semiHidden/>
    <w:unhideWhenUsed/>
    <w:rsid w:val="007C57A3"/>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e8">
    <w:name w:val="Table List 8"/>
    <w:basedOn w:val="Tabel-Normal"/>
    <w:uiPriority w:val="99"/>
    <w:semiHidden/>
    <w:unhideWhenUsed/>
    <w:rsid w:val="007C57A3"/>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Citatsamling">
    <w:name w:val="table of authorities"/>
    <w:basedOn w:val="Normal"/>
    <w:next w:val="Normal"/>
    <w:uiPriority w:val="99"/>
    <w:semiHidden/>
    <w:unhideWhenUsed/>
    <w:rsid w:val="007C57A3"/>
    <w:pPr>
      <w:spacing w:after="0"/>
      <w:ind w:left="200" w:hanging="200"/>
    </w:pPr>
  </w:style>
  <w:style w:type="paragraph" w:styleId="Listeoverfigurer">
    <w:name w:val="table of figures"/>
    <w:basedOn w:val="Normal"/>
    <w:next w:val="Normal"/>
    <w:uiPriority w:val="39"/>
    <w:semiHidden/>
    <w:rsid w:val="0092290C"/>
    <w:pPr>
      <w:tabs>
        <w:tab w:val="right" w:leader="dot" w:pos="9622"/>
      </w:tabs>
      <w:spacing w:after="0"/>
      <w:ind w:right="567"/>
    </w:pPr>
  </w:style>
  <w:style w:type="table" w:styleId="Tabel-Professionel">
    <w:name w:val="Table Professional"/>
    <w:basedOn w:val="Tabel-Normal"/>
    <w:uiPriority w:val="99"/>
    <w:semiHidden/>
    <w:unhideWhenUsed/>
    <w:rsid w:val="007C57A3"/>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el-Enkelt1">
    <w:name w:val="Table Simple 1"/>
    <w:basedOn w:val="Tabel-Normal"/>
    <w:uiPriority w:val="99"/>
    <w:semiHidden/>
    <w:unhideWhenUsed/>
    <w:rsid w:val="007C57A3"/>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el-Enkelt2">
    <w:name w:val="Table Simple 2"/>
    <w:basedOn w:val="Tabel-Normal"/>
    <w:uiPriority w:val="99"/>
    <w:semiHidden/>
    <w:unhideWhenUsed/>
    <w:rsid w:val="007C57A3"/>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el-Enkelt3">
    <w:name w:val="Table Simple 3"/>
    <w:basedOn w:val="Tabel-Normal"/>
    <w:uiPriority w:val="99"/>
    <w:semiHidden/>
    <w:unhideWhenUsed/>
    <w:rsid w:val="007C57A3"/>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el-Hrfin1">
    <w:name w:val="Table Subtle 1"/>
    <w:basedOn w:val="Tabel-Normal"/>
    <w:uiPriority w:val="99"/>
    <w:semiHidden/>
    <w:unhideWhenUsed/>
    <w:rsid w:val="007C57A3"/>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Hrfin2">
    <w:name w:val="Table Subtle 2"/>
    <w:basedOn w:val="Tabel-Normal"/>
    <w:uiPriority w:val="99"/>
    <w:semiHidden/>
    <w:unhideWhenUsed/>
    <w:rsid w:val="007C57A3"/>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Tema">
    <w:name w:val="Table Theme"/>
    <w:basedOn w:val="Tabel-Normal"/>
    <w:uiPriority w:val="99"/>
    <w:semiHidden/>
    <w:unhideWhenUsed/>
    <w:rsid w:val="007C57A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Web1">
    <w:name w:val="Table Web 1"/>
    <w:basedOn w:val="Tabel-Normal"/>
    <w:uiPriority w:val="99"/>
    <w:semiHidden/>
    <w:unhideWhenUsed/>
    <w:rsid w:val="007C57A3"/>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Web2">
    <w:name w:val="Table Web 2"/>
    <w:basedOn w:val="Tabel-Normal"/>
    <w:uiPriority w:val="99"/>
    <w:semiHidden/>
    <w:unhideWhenUsed/>
    <w:rsid w:val="007C57A3"/>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Web3">
    <w:name w:val="Table Web 3"/>
    <w:basedOn w:val="Tabel-Normal"/>
    <w:uiPriority w:val="99"/>
    <w:semiHidden/>
    <w:unhideWhenUsed/>
    <w:rsid w:val="007C57A3"/>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Citatoverskrift">
    <w:name w:val="toa heading"/>
    <w:basedOn w:val="Normal"/>
    <w:next w:val="Normal"/>
    <w:uiPriority w:val="99"/>
    <w:semiHidden/>
    <w:unhideWhenUsed/>
    <w:rsid w:val="007C57A3"/>
    <w:pPr>
      <w:spacing w:before="120" w:after="0"/>
    </w:pPr>
    <w:rPr>
      <w:rFonts w:eastAsiaTheme="majorEastAsia" w:cs="Arial"/>
      <w:b/>
      <w:bCs/>
      <w:sz w:val="24"/>
      <w:szCs w:val="24"/>
    </w:rPr>
  </w:style>
  <w:style w:type="paragraph" w:styleId="Indholdsfortegnelse1">
    <w:name w:val="toc 1"/>
    <w:basedOn w:val="Normal"/>
    <w:next w:val="Normal"/>
    <w:uiPriority w:val="39"/>
    <w:semiHidden/>
    <w:rsid w:val="00571B73"/>
    <w:pPr>
      <w:tabs>
        <w:tab w:val="right" w:leader="dot" w:pos="7586"/>
      </w:tabs>
      <w:spacing w:after="0"/>
      <w:ind w:right="567"/>
    </w:pPr>
  </w:style>
  <w:style w:type="paragraph" w:styleId="Indholdsfortegnelse2">
    <w:name w:val="toc 2"/>
    <w:basedOn w:val="Normal"/>
    <w:next w:val="Normal"/>
    <w:uiPriority w:val="39"/>
    <w:semiHidden/>
    <w:rsid w:val="00571B73"/>
    <w:pPr>
      <w:tabs>
        <w:tab w:val="right" w:leader="dot" w:pos="7586"/>
      </w:tabs>
      <w:spacing w:after="0"/>
      <w:ind w:right="567"/>
    </w:pPr>
  </w:style>
  <w:style w:type="paragraph" w:styleId="Indholdsfortegnelse3">
    <w:name w:val="toc 3"/>
    <w:basedOn w:val="Normal"/>
    <w:next w:val="Normal"/>
    <w:uiPriority w:val="39"/>
    <w:semiHidden/>
    <w:rsid w:val="00571B73"/>
    <w:pPr>
      <w:tabs>
        <w:tab w:val="right" w:leader="dot" w:pos="7586"/>
      </w:tabs>
      <w:spacing w:after="0"/>
      <w:ind w:right="567"/>
    </w:pPr>
  </w:style>
  <w:style w:type="paragraph" w:styleId="Indholdsfortegnelse4">
    <w:name w:val="toc 4"/>
    <w:basedOn w:val="Normal"/>
    <w:next w:val="Normal"/>
    <w:uiPriority w:val="39"/>
    <w:semiHidden/>
    <w:rsid w:val="00571B73"/>
    <w:pPr>
      <w:tabs>
        <w:tab w:val="right" w:leader="dot" w:pos="7586"/>
      </w:tabs>
      <w:spacing w:after="0"/>
      <w:ind w:right="567"/>
    </w:pPr>
  </w:style>
  <w:style w:type="paragraph" w:styleId="Indholdsfortegnelse5">
    <w:name w:val="toc 5"/>
    <w:basedOn w:val="Normal"/>
    <w:next w:val="Normal"/>
    <w:uiPriority w:val="39"/>
    <w:semiHidden/>
    <w:rsid w:val="00571B73"/>
    <w:pPr>
      <w:tabs>
        <w:tab w:val="right" w:leader="dot" w:pos="7586"/>
      </w:tabs>
      <w:spacing w:after="0"/>
      <w:ind w:right="567"/>
    </w:pPr>
  </w:style>
  <w:style w:type="paragraph" w:styleId="Indholdsfortegnelse6">
    <w:name w:val="toc 6"/>
    <w:basedOn w:val="Normal"/>
    <w:next w:val="Normal"/>
    <w:uiPriority w:val="39"/>
    <w:semiHidden/>
    <w:rsid w:val="00571B73"/>
    <w:pPr>
      <w:tabs>
        <w:tab w:val="right" w:leader="dot" w:pos="7586"/>
      </w:tabs>
      <w:spacing w:after="0"/>
      <w:ind w:right="567"/>
    </w:pPr>
  </w:style>
  <w:style w:type="paragraph" w:styleId="Indholdsfortegnelse7">
    <w:name w:val="toc 7"/>
    <w:basedOn w:val="Normal"/>
    <w:next w:val="Normal"/>
    <w:uiPriority w:val="39"/>
    <w:semiHidden/>
    <w:rsid w:val="00571B73"/>
    <w:pPr>
      <w:tabs>
        <w:tab w:val="right" w:leader="dot" w:pos="7586"/>
      </w:tabs>
      <w:spacing w:after="0"/>
      <w:ind w:right="567"/>
    </w:pPr>
  </w:style>
  <w:style w:type="paragraph" w:styleId="Indholdsfortegnelse8">
    <w:name w:val="toc 8"/>
    <w:basedOn w:val="Normal"/>
    <w:next w:val="Normal"/>
    <w:uiPriority w:val="39"/>
    <w:semiHidden/>
    <w:rsid w:val="00571B73"/>
    <w:pPr>
      <w:tabs>
        <w:tab w:val="right" w:leader="dot" w:pos="7586"/>
      </w:tabs>
      <w:spacing w:after="0"/>
      <w:ind w:right="567"/>
    </w:pPr>
  </w:style>
  <w:style w:type="paragraph" w:styleId="Indholdsfortegnelse9">
    <w:name w:val="toc 9"/>
    <w:basedOn w:val="Normal"/>
    <w:next w:val="Normal"/>
    <w:uiPriority w:val="39"/>
    <w:semiHidden/>
    <w:rsid w:val="00571B73"/>
    <w:pPr>
      <w:tabs>
        <w:tab w:val="right" w:pos="7586"/>
      </w:tabs>
      <w:spacing w:after="0"/>
      <w:ind w:right="567"/>
    </w:pPr>
  </w:style>
  <w:style w:type="paragraph" w:styleId="Overskrift">
    <w:name w:val="TOC Heading"/>
    <w:basedOn w:val="Overskrift1"/>
    <w:next w:val="Normal"/>
    <w:uiPriority w:val="39"/>
    <w:semiHidden/>
    <w:rsid w:val="00454918"/>
    <w:pPr>
      <w:suppressAutoHyphens w:val="0"/>
      <w:spacing w:after="640" w:line="760" w:lineRule="atLeast"/>
      <w:outlineLvl w:val="9"/>
    </w:pPr>
    <w:rPr>
      <w:sz w:val="72"/>
      <w:szCs w:val="32"/>
    </w:rPr>
  </w:style>
  <w:style w:type="character" w:styleId="Ulstomtale">
    <w:name w:val="Unresolved Mention"/>
    <w:basedOn w:val="Standardskrifttypeiafsnit"/>
    <w:uiPriority w:val="99"/>
    <w:semiHidden/>
    <w:unhideWhenUsed/>
    <w:rsid w:val="007C57A3"/>
    <w:rPr>
      <w:color w:val="605E5C"/>
      <w:shd w:val="clear" w:color="auto" w:fill="E1DFDD"/>
      <w:lang w:val="da-DK"/>
    </w:rPr>
  </w:style>
  <w:style w:type="paragraph" w:customStyle="1" w:styleId="Opstilling-bogstav">
    <w:name w:val="Opstilling - bogstav"/>
    <w:basedOn w:val="Normal"/>
    <w:uiPriority w:val="2"/>
    <w:semiHidden/>
    <w:rsid w:val="001F3476"/>
    <w:pPr>
      <w:numPr>
        <w:numId w:val="33"/>
      </w:numPr>
      <w:contextualSpacing/>
    </w:pPr>
  </w:style>
  <w:style w:type="paragraph" w:customStyle="1" w:styleId="Template">
    <w:name w:val="Template"/>
    <w:uiPriority w:val="15"/>
    <w:semiHidden/>
    <w:rsid w:val="00A468AF"/>
    <w:pPr>
      <w:spacing w:line="160" w:lineRule="atLeast"/>
    </w:pPr>
    <w:rPr>
      <w:sz w:val="12"/>
    </w:rPr>
  </w:style>
  <w:style w:type="paragraph" w:customStyle="1" w:styleId="Template-Address">
    <w:name w:val="Template - Address"/>
    <w:basedOn w:val="Template"/>
    <w:uiPriority w:val="15"/>
    <w:semiHidden/>
    <w:rsid w:val="0094089A"/>
  </w:style>
  <w:style w:type="paragraph" w:customStyle="1" w:styleId="Template-CompanyName">
    <w:name w:val="Template - Company Name"/>
    <w:basedOn w:val="Template"/>
    <w:next w:val="Template-Address"/>
    <w:uiPriority w:val="15"/>
    <w:semiHidden/>
    <w:rsid w:val="00810ACB"/>
    <w:pPr>
      <w:spacing w:after="0"/>
    </w:pPr>
    <w:rPr>
      <w:b/>
    </w:rPr>
  </w:style>
  <w:style w:type="paragraph" w:customStyle="1" w:styleId="Template-Date">
    <w:name w:val="Template - Date"/>
    <w:basedOn w:val="Template"/>
    <w:uiPriority w:val="15"/>
    <w:semiHidden/>
    <w:rsid w:val="007377FF"/>
    <w:pPr>
      <w:jc w:val="right"/>
    </w:pPr>
  </w:style>
  <w:style w:type="paragraph" w:customStyle="1" w:styleId="Manchet">
    <w:name w:val="Manchet"/>
    <w:basedOn w:val="Normal"/>
    <w:uiPriority w:val="2"/>
    <w:rsid w:val="00CE7E5E"/>
    <w:pPr>
      <w:spacing w:after="0" w:line="360" w:lineRule="atLeast"/>
    </w:pPr>
    <w:rPr>
      <w:sz w:val="28"/>
    </w:rPr>
  </w:style>
  <w:style w:type="table" w:customStyle="1" w:styleId="Blank">
    <w:name w:val="Blank"/>
    <w:basedOn w:val="Tabel-Normal"/>
    <w:uiPriority w:val="99"/>
    <w:rsid w:val="004011B9"/>
    <w:pPr>
      <w:spacing w:after="0"/>
    </w:pPr>
    <w:rPr>
      <w14:ligatures w14:val="none"/>
    </w:rPr>
    <w:tblPr>
      <w:tblCellMar>
        <w:left w:w="0" w:type="dxa"/>
        <w:right w:w="0" w:type="dxa"/>
      </w:tblCellMar>
    </w:tblPr>
    <w:trPr>
      <w:cantSplit/>
    </w:trPr>
    <w:tcPr>
      <w:noWrap/>
    </w:tcPr>
  </w:style>
  <w:style w:type="paragraph" w:customStyle="1" w:styleId="Tabel">
    <w:name w:val="Tabel"/>
    <w:uiPriority w:val="4"/>
    <w:semiHidden/>
    <w:rsid w:val="00A468AF"/>
    <w:pPr>
      <w:spacing w:before="40" w:after="40" w:line="220" w:lineRule="atLeast"/>
      <w:ind w:left="113" w:right="113"/>
    </w:pPr>
  </w:style>
  <w:style w:type="paragraph" w:customStyle="1" w:styleId="Tabel-overskrift">
    <w:name w:val="Tabel - overskrift"/>
    <w:basedOn w:val="Tabel"/>
    <w:uiPriority w:val="4"/>
    <w:semiHidden/>
    <w:rsid w:val="00667662"/>
    <w:rPr>
      <w:b/>
    </w:rPr>
  </w:style>
  <w:style w:type="paragraph" w:customStyle="1" w:styleId="Tabel-overskrifthjre">
    <w:name w:val="Tabel - overskrift højre"/>
    <w:basedOn w:val="Tabel-overskrift"/>
    <w:uiPriority w:val="4"/>
    <w:semiHidden/>
    <w:rsid w:val="00667662"/>
    <w:pPr>
      <w:jc w:val="right"/>
    </w:pPr>
  </w:style>
  <w:style w:type="paragraph" w:customStyle="1" w:styleId="Tabel-tal">
    <w:name w:val="Tabel - tal"/>
    <w:basedOn w:val="Tabel"/>
    <w:uiPriority w:val="4"/>
    <w:semiHidden/>
    <w:rsid w:val="00475222"/>
    <w:pPr>
      <w:jc w:val="right"/>
    </w:pPr>
  </w:style>
  <w:style w:type="paragraph" w:customStyle="1" w:styleId="Tabel-taltotal">
    <w:name w:val="Tabel - tal total"/>
    <w:basedOn w:val="Tabel-tal"/>
    <w:uiPriority w:val="4"/>
    <w:semiHidden/>
    <w:rsid w:val="00475222"/>
    <w:rPr>
      <w:b/>
    </w:rPr>
  </w:style>
  <w:style w:type="paragraph" w:customStyle="1" w:styleId="Tabel-tekst">
    <w:name w:val="Tabel - tekst"/>
    <w:basedOn w:val="Tabel"/>
    <w:uiPriority w:val="4"/>
    <w:semiHidden/>
    <w:rsid w:val="002C2DF6"/>
  </w:style>
  <w:style w:type="paragraph" w:customStyle="1" w:styleId="Tabel-teksttotal">
    <w:name w:val="Tabel - tekst total"/>
    <w:basedOn w:val="Tabel-tekst"/>
    <w:uiPriority w:val="4"/>
    <w:semiHidden/>
    <w:rsid w:val="002C2DF6"/>
    <w:rPr>
      <w:b/>
    </w:rPr>
  </w:style>
  <w:style w:type="paragraph" w:customStyle="1" w:styleId="Tabel-opstillingspunktegn">
    <w:name w:val="Tabel - opstillingspunktegn"/>
    <w:basedOn w:val="Tabel"/>
    <w:uiPriority w:val="4"/>
    <w:semiHidden/>
    <w:rsid w:val="00CD482F"/>
    <w:pPr>
      <w:numPr>
        <w:numId w:val="19"/>
      </w:numPr>
    </w:pPr>
  </w:style>
  <w:style w:type="table" w:customStyle="1" w:styleId="EnergiplatformenTableStyle">
    <w:name w:val="Energiplatformen (Table Style)"/>
    <w:basedOn w:val="Tabel-Normal"/>
    <w:uiPriority w:val="99"/>
    <w:rsid w:val="00A468AF"/>
    <w:pPr>
      <w:spacing w:before="40" w:after="40" w:line="200" w:lineRule="atLeast"/>
      <w:ind w:left="113" w:right="113"/>
    </w:pPr>
    <w:tblPr>
      <w:tblBorders>
        <w:bottom w:val="single" w:sz="4" w:space="0" w:color="auto"/>
        <w:insideH w:val="single" w:sz="4" w:space="0" w:color="auto"/>
      </w:tblBorders>
      <w:tblCellMar>
        <w:left w:w="0" w:type="dxa"/>
        <w:right w:w="0" w:type="dxa"/>
      </w:tblCellMar>
    </w:tblPr>
    <w:trPr>
      <w:cantSplit/>
    </w:trPr>
    <w:tcPr>
      <w:noWrap/>
    </w:tcPr>
  </w:style>
  <w:style w:type="paragraph" w:customStyle="1" w:styleId="Tabel-opstillingstal">
    <w:name w:val="Tabel - opstillingstal"/>
    <w:basedOn w:val="Tabel"/>
    <w:uiPriority w:val="4"/>
    <w:semiHidden/>
    <w:rsid w:val="004A0F4A"/>
    <w:pPr>
      <w:numPr>
        <w:numId w:val="7"/>
      </w:numPr>
    </w:pPr>
  </w:style>
  <w:style w:type="paragraph" w:customStyle="1" w:styleId="Faktaboks">
    <w:name w:val="Faktaboks"/>
    <w:uiPriority w:val="5"/>
    <w:semiHidden/>
    <w:rsid w:val="00437E4D"/>
    <w:pPr>
      <w:spacing w:before="170" w:after="170"/>
      <w:ind w:left="170" w:right="170"/>
    </w:pPr>
    <w:rPr>
      <w:sz w:val="20"/>
    </w:rPr>
  </w:style>
  <w:style w:type="paragraph" w:customStyle="1" w:styleId="Faktaboks-tekst">
    <w:name w:val="Faktaboks - tekst"/>
    <w:basedOn w:val="Faktaboks"/>
    <w:uiPriority w:val="5"/>
    <w:rsid w:val="00C27EAB"/>
  </w:style>
  <w:style w:type="paragraph" w:customStyle="1" w:styleId="Faktaboks-overskrift">
    <w:name w:val="Faktaboks - overskrift"/>
    <w:basedOn w:val="Faktaboks"/>
    <w:uiPriority w:val="5"/>
    <w:rsid w:val="00C27EAB"/>
    <w:rPr>
      <w:b/>
    </w:rPr>
  </w:style>
  <w:style w:type="paragraph" w:customStyle="1" w:styleId="Faktaboks-opstillingspunktegn">
    <w:name w:val="Faktaboks - opstillingspunktegn"/>
    <w:basedOn w:val="Faktaboks-tekst"/>
    <w:uiPriority w:val="5"/>
    <w:rsid w:val="007F2E0D"/>
    <w:pPr>
      <w:numPr>
        <w:numId w:val="24"/>
      </w:numPr>
      <w:contextualSpacing/>
    </w:pPr>
  </w:style>
  <w:style w:type="paragraph" w:customStyle="1" w:styleId="Faktaboks-opstillingstal">
    <w:name w:val="Faktaboks - opstillingstal"/>
    <w:basedOn w:val="Faktaboks"/>
    <w:uiPriority w:val="5"/>
    <w:rsid w:val="00CC5830"/>
    <w:pPr>
      <w:numPr>
        <w:numId w:val="34"/>
      </w:numPr>
    </w:pPr>
  </w:style>
  <w:style w:type="paragraph" w:customStyle="1" w:styleId="Overskrift1mednummer">
    <w:name w:val="Overskrift 1 med nummer"/>
    <w:basedOn w:val="Overskrift1"/>
    <w:next w:val="Normal"/>
    <w:uiPriority w:val="1"/>
    <w:semiHidden/>
    <w:qFormat/>
    <w:rsid w:val="00CE7E5E"/>
    <w:pPr>
      <w:numPr>
        <w:numId w:val="37"/>
      </w:numPr>
    </w:pPr>
  </w:style>
  <w:style w:type="paragraph" w:customStyle="1" w:styleId="Overskrift2mednummer">
    <w:name w:val="Overskrift 2 med nummer"/>
    <w:basedOn w:val="Overskrift1mednummer"/>
    <w:next w:val="Normal"/>
    <w:uiPriority w:val="1"/>
    <w:semiHidden/>
    <w:qFormat/>
    <w:rsid w:val="00EF7DDC"/>
    <w:pPr>
      <w:numPr>
        <w:ilvl w:val="1"/>
      </w:numPr>
      <w:outlineLvl w:val="1"/>
    </w:pPr>
  </w:style>
  <w:style w:type="paragraph" w:customStyle="1" w:styleId="Overskrift3mednummer">
    <w:name w:val="Overskrift 3 med nummer"/>
    <w:basedOn w:val="Overskrift1mednummer"/>
    <w:next w:val="Normal"/>
    <w:uiPriority w:val="1"/>
    <w:semiHidden/>
    <w:qFormat/>
    <w:rsid w:val="00EF7DDC"/>
    <w:pPr>
      <w:numPr>
        <w:ilvl w:val="2"/>
      </w:numPr>
      <w:spacing w:after="0"/>
      <w:outlineLvl w:val="2"/>
    </w:pPr>
    <w:rPr>
      <w:sz w:val="18"/>
    </w:rPr>
  </w:style>
  <w:style w:type="paragraph" w:customStyle="1" w:styleId="Overskrift4mednummer">
    <w:name w:val="Overskrift 4 med nummer"/>
    <w:basedOn w:val="Overskrift1mednummer"/>
    <w:next w:val="Normal"/>
    <w:uiPriority w:val="1"/>
    <w:semiHidden/>
    <w:qFormat/>
    <w:rsid w:val="00EF7DDC"/>
    <w:pPr>
      <w:numPr>
        <w:ilvl w:val="3"/>
      </w:numPr>
      <w:spacing w:after="0"/>
      <w:outlineLvl w:val="3"/>
    </w:pPr>
    <w:rPr>
      <w:sz w:val="18"/>
    </w:rPr>
  </w:style>
  <w:style w:type="paragraph" w:customStyle="1" w:styleId="Overskrift5mednummer">
    <w:name w:val="Overskrift 5 med nummer"/>
    <w:basedOn w:val="Overskrift1mednummer"/>
    <w:next w:val="Normal"/>
    <w:uiPriority w:val="1"/>
    <w:semiHidden/>
    <w:qFormat/>
    <w:rsid w:val="00EF7DDC"/>
    <w:pPr>
      <w:numPr>
        <w:ilvl w:val="4"/>
      </w:numPr>
      <w:spacing w:after="0"/>
      <w:outlineLvl w:val="4"/>
    </w:pPr>
    <w:rPr>
      <w:sz w:val="18"/>
    </w:rPr>
  </w:style>
  <w:style w:type="paragraph" w:customStyle="1" w:styleId="Forsidemedfarve-titel">
    <w:name w:val="Forside med farve - titel"/>
    <w:basedOn w:val="Normal"/>
    <w:next w:val="Normal"/>
    <w:uiPriority w:val="10"/>
    <w:semiHidden/>
    <w:qFormat/>
    <w:rsid w:val="00454918"/>
    <w:pPr>
      <w:spacing w:after="0" w:line="1120" w:lineRule="atLeast"/>
    </w:pPr>
    <w:rPr>
      <w:sz w:val="108"/>
    </w:rPr>
  </w:style>
  <w:style w:type="paragraph" w:styleId="Liste">
    <w:name w:val="List"/>
    <w:basedOn w:val="Normal"/>
    <w:uiPriority w:val="99"/>
    <w:semiHidden/>
    <w:unhideWhenUsed/>
    <w:rsid w:val="00587D8F"/>
    <w:pPr>
      <w:ind w:left="283" w:hanging="283"/>
      <w:contextualSpacing/>
    </w:pPr>
  </w:style>
  <w:style w:type="paragraph" w:styleId="Liste2">
    <w:name w:val="List 2"/>
    <w:basedOn w:val="Normal"/>
    <w:uiPriority w:val="99"/>
    <w:semiHidden/>
    <w:unhideWhenUsed/>
    <w:rsid w:val="00587D8F"/>
    <w:pPr>
      <w:ind w:left="566" w:hanging="283"/>
      <w:contextualSpacing/>
    </w:pPr>
  </w:style>
  <w:style w:type="paragraph" w:styleId="Liste3">
    <w:name w:val="List 3"/>
    <w:basedOn w:val="Normal"/>
    <w:uiPriority w:val="99"/>
    <w:semiHidden/>
    <w:unhideWhenUsed/>
    <w:rsid w:val="00587D8F"/>
    <w:pPr>
      <w:ind w:left="849" w:hanging="283"/>
      <w:contextualSpacing/>
    </w:pPr>
  </w:style>
  <w:style w:type="paragraph" w:styleId="Liste4">
    <w:name w:val="List 4"/>
    <w:basedOn w:val="Normal"/>
    <w:uiPriority w:val="99"/>
    <w:semiHidden/>
    <w:unhideWhenUsed/>
    <w:rsid w:val="00587D8F"/>
    <w:pPr>
      <w:ind w:left="1132" w:hanging="283"/>
      <w:contextualSpacing/>
    </w:pPr>
  </w:style>
  <w:style w:type="paragraph" w:styleId="Liste5">
    <w:name w:val="List 5"/>
    <w:basedOn w:val="Normal"/>
    <w:uiPriority w:val="99"/>
    <w:semiHidden/>
    <w:unhideWhenUsed/>
    <w:rsid w:val="00587D8F"/>
    <w:pPr>
      <w:ind w:left="1415" w:hanging="283"/>
      <w:contextualSpacing/>
    </w:pPr>
  </w:style>
  <w:style w:type="paragraph" w:customStyle="1" w:styleId="CTA">
    <w:name w:val="CTA"/>
    <w:basedOn w:val="Normal"/>
    <w:uiPriority w:val="99"/>
    <w:semiHidden/>
    <w:qFormat/>
    <w:rsid w:val="00751030"/>
    <w:pPr>
      <w:spacing w:after="0" w:line="200" w:lineRule="exact"/>
      <w:jc w:val="center"/>
    </w:pPr>
    <w:rPr>
      <w:caps/>
      <w:color w:val="002044" w:themeColor="text2"/>
      <w:sz w:val="16"/>
    </w:rPr>
  </w:style>
  <w:style w:type="character" w:customStyle="1" w:styleId="CommentReference1">
    <w:name w:val="Comment Reference1"/>
    <w:basedOn w:val="Standardskrifttypeiafsnit"/>
    <w:uiPriority w:val="99"/>
    <w:semiHidden/>
    <w:unhideWhenUsed/>
    <w:rsid w:val="00AE4CC1"/>
    <w:rPr>
      <w:sz w:val="16"/>
      <w:szCs w:val="16"/>
      <w:lang w:val="da-DK"/>
    </w:rPr>
  </w:style>
  <w:style w:type="paragraph" w:customStyle="1" w:styleId="CommentText1">
    <w:name w:val="Comment Text1"/>
    <w:basedOn w:val="Normal"/>
    <w:uiPriority w:val="99"/>
    <w:unhideWhenUsed/>
    <w:rsid w:val="00AE4CC1"/>
    <w:pPr>
      <w:spacing w:after="0" w:line="240" w:lineRule="auto"/>
    </w:pPr>
    <w:rPr>
      <w:rFonts w:ascii="Noir No1 Extralight" w:hAnsi="Noir No1 Extralight"/>
    </w:rPr>
  </w:style>
  <w:style w:type="paragraph" w:styleId="Kommentartekst">
    <w:name w:val="annotation text"/>
    <w:basedOn w:val="Normal"/>
    <w:link w:val="KommentartekstTegn"/>
    <w:uiPriority w:val="99"/>
    <w:semiHidden/>
    <w:unhideWhenUsed/>
    <w:pPr>
      <w:spacing w:line="240" w:lineRule="auto"/>
    </w:pPr>
    <w:rPr>
      <w:sz w:val="20"/>
      <w:szCs w:val="20"/>
    </w:rPr>
  </w:style>
  <w:style w:type="character" w:customStyle="1" w:styleId="KommentartekstTegn">
    <w:name w:val="Kommentartekst Tegn"/>
    <w:basedOn w:val="Standardskrifttypeiafsnit"/>
    <w:link w:val="Kommentartekst"/>
    <w:uiPriority w:val="99"/>
    <w:semiHidden/>
    <w:rPr>
      <w:sz w:val="20"/>
      <w:szCs w:val="20"/>
    </w:rPr>
  </w:style>
  <w:style w:type="character" w:styleId="Kommentarhenvisning">
    <w:name w:val="annotation reference"/>
    <w:basedOn w:val="Standardskrifttypeiafsnit"/>
    <w:uiPriority w:val="99"/>
    <w:semiHidden/>
    <w:unhideWhenUsed/>
    <w:rPr>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noe.dk/prisblad/" TargetMode="External"/><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mailto:nettilslutning@noe.dk"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elnet.dk/nettilslutning"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png"/><Relationship Id="rId23"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1.png"/><Relationship Id="rId22" Type="http://schemas.openxmlformats.org/officeDocument/2006/relationships/footer" Target="footer2.xml"/></Relationships>
</file>

<file path=word/_rels/header1.xml.rels><?xml version="1.0" encoding="UTF-8" standalone="yes"?>
<Relationships xmlns="http://schemas.openxmlformats.org/package/2006/relationships"><Relationship Id="rId1" Type="http://schemas.openxmlformats.org/officeDocument/2006/relationships/image" Target="media/image3.emf"/></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jav\AppData\Local\Temp\Templafy\WordVsto\Brev1.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B823EE03451495C8D52CC456B168109"/>
        <w:category>
          <w:name w:val="Generelt"/>
          <w:gallery w:val="placeholder"/>
        </w:category>
        <w:types>
          <w:type w:val="bbPlcHdr"/>
        </w:types>
        <w:behaviors>
          <w:behavior w:val="content"/>
        </w:behaviors>
        <w:guid w:val="{4849E659-56EA-4B3A-959D-2924831A317F}"/>
      </w:docPartPr>
      <w:docPartBody>
        <w:p w:rsidR="00DC71A8" w:rsidRDefault="00D4312D" w:rsidP="00D4312D">
          <w:pPr>
            <w:pStyle w:val="9B823EE03451495C8D52CC456B168109"/>
          </w:pPr>
          <w:r w:rsidRPr="00491A0A">
            <w:rPr>
              <w:rStyle w:val="Pladsholdertekst"/>
            </w:rPr>
            <w:t>Navn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Noir No1 Extralight">
    <w:altName w:val="Calibri"/>
    <w:panose1 w:val="00000000000000000000"/>
    <w:charset w:val="00"/>
    <w:family w:val="swiss"/>
    <w:notTrueType/>
    <w:pitch w:val="variable"/>
    <w:sig w:usb0="200002FF"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4312D"/>
    <w:rsid w:val="00075A07"/>
    <w:rsid w:val="000F0DE3"/>
    <w:rsid w:val="0020053E"/>
    <w:rsid w:val="00207C9F"/>
    <w:rsid w:val="002558AF"/>
    <w:rsid w:val="0027693B"/>
    <w:rsid w:val="002B0D05"/>
    <w:rsid w:val="002D3F54"/>
    <w:rsid w:val="003F371D"/>
    <w:rsid w:val="0042655E"/>
    <w:rsid w:val="0047461A"/>
    <w:rsid w:val="004923D0"/>
    <w:rsid w:val="004A416C"/>
    <w:rsid w:val="00546D94"/>
    <w:rsid w:val="005633AE"/>
    <w:rsid w:val="005C0872"/>
    <w:rsid w:val="00621206"/>
    <w:rsid w:val="006234F9"/>
    <w:rsid w:val="006A0E80"/>
    <w:rsid w:val="007516B6"/>
    <w:rsid w:val="00773076"/>
    <w:rsid w:val="0079138A"/>
    <w:rsid w:val="008041C3"/>
    <w:rsid w:val="00947213"/>
    <w:rsid w:val="00951765"/>
    <w:rsid w:val="009649F7"/>
    <w:rsid w:val="00996A49"/>
    <w:rsid w:val="00A27665"/>
    <w:rsid w:val="00AD015E"/>
    <w:rsid w:val="00B20665"/>
    <w:rsid w:val="00B52774"/>
    <w:rsid w:val="00B804E4"/>
    <w:rsid w:val="00B83A89"/>
    <w:rsid w:val="00BD0708"/>
    <w:rsid w:val="00BE30B3"/>
    <w:rsid w:val="00C95813"/>
    <w:rsid w:val="00CB17D1"/>
    <w:rsid w:val="00D162DE"/>
    <w:rsid w:val="00D2277D"/>
    <w:rsid w:val="00D4312D"/>
    <w:rsid w:val="00DB1CEF"/>
    <w:rsid w:val="00DB44B5"/>
    <w:rsid w:val="00DC71A8"/>
    <w:rsid w:val="00E365B8"/>
    <w:rsid w:val="00E36882"/>
    <w:rsid w:val="00F43872"/>
    <w:rsid w:val="00F54C01"/>
    <w:rsid w:val="00FB4988"/>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da-DK" w:eastAsia="da-DK"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character" w:styleId="Pladsholdertekst">
    <w:name w:val="Placeholder Text"/>
    <w:basedOn w:val="Standardskrifttypeiafsnit"/>
    <w:uiPriority w:val="99"/>
    <w:semiHidden/>
    <w:rsid w:val="00D4312D"/>
    <w:rPr>
      <w:color w:val="666666"/>
    </w:rPr>
  </w:style>
  <w:style w:type="paragraph" w:customStyle="1" w:styleId="9B823EE03451495C8D52CC456B168109">
    <w:name w:val="9B823EE03451495C8D52CC456B168109"/>
    <w:rsid w:val="00D4312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erius-Radius2026">
      <a:dk1>
        <a:sysClr val="windowText" lastClr="000000"/>
      </a:dk1>
      <a:lt1>
        <a:sysClr val="window" lastClr="FFFFFF"/>
      </a:lt1>
      <a:dk2>
        <a:srgbClr val="002044"/>
      </a:dk2>
      <a:lt2>
        <a:srgbClr val="A8C5D2"/>
      </a:lt2>
      <a:accent1>
        <a:srgbClr val="FFE500"/>
      </a:accent1>
      <a:accent2>
        <a:srgbClr val="787878"/>
      </a:accent2>
      <a:accent3>
        <a:srgbClr val="A8C5D2"/>
      </a:accent3>
      <a:accent4>
        <a:srgbClr val="CBDCE4"/>
      </a:accent4>
      <a:accent5>
        <a:srgbClr val="DCE8ED"/>
      </a:accent5>
      <a:accent6>
        <a:srgbClr val="EEF3F6"/>
      </a:accent6>
      <a:hlink>
        <a:srgbClr val="787878"/>
      </a:hlink>
      <a:folHlink>
        <a:srgbClr val="787878"/>
      </a:folHlink>
    </a:clrScheme>
    <a:fontScheme name="Energiplatforme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txDef>
      <a:spPr>
        <a:noFill/>
        <a:ln w="6350">
          <a:noFill/>
        </a:ln>
      </a:spPr>
      <a:bodyPr wrap="square" lIns="0" tIns="0" rIns="0" bIns="0" rtlCol="0"/>
      <a:lstStyle/>
    </a:tx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TemplafyTemplateConfiguration><![CDATA[{"elementsMetadata":[{"elementConfiguration":{"binding":"{{FormatDateTime(Form.Date,Translate(\"GeneralDate\", Form.DocLang.Language), Form.DocLang.Language)}}","visibility":"","removeAndKeepContent":false,"disableUpdates":false,"type":"text"},"type":"richTextContentControl","id":"925d036b-eeb1-4c8a-b2d7-2157a711774f"},{"elementConfiguration":{"binding":"{{Translate(\"BestRegards\", Form.DocLang.Language)}}","visibility":"","removeAndKeepContent":false,"disableUpdates":false,"type":"text"},"type":"richTextContentControl","id":"ce3efce4-5aa1-447a-b96b-ca8f0179e0c9"},{"elementConfiguration":{"binding":"{{UserProfile.Name}}","visibility":"","removeAndKeepContent":false,"disableUpdates":false,"type":"text"},"type":"richTextContentControl","id":"4aeb462e-70e8-4285-930c-53a1fdb33ce1"},{"elementConfiguration":{"binding":"{{UserProfile.Title}}","visibility":"","removeAndKeepContent":false,"disableUpdates":false,"type":"text"},"type":"richTextContentControl","id":"bc4a2045-5cae-4400-902d-186853700644"},{"elementConfiguration":{"binding":"{{UserProfile.Mobil}}","visibility":"","removeAndKeepContent":false,"disableUpdates":false,"type":"text"},"type":"richTextContentControl","id":"b145e2c9-246d-4301-87cf-52d3edb868c7"},{"elementConfiguration":{"binding":"{{UserProfile.Email}}","visibility":"","removeAndKeepContent":false,"disableUpdates":false,"type":"text"},"type":"richTextContentControl","id":"6b95ac04-1e6d-49cb-90d6-c35c3651cf74"},{"elementConfiguration":{"binding":"{{FormatDateTime(Form.Date,Translate(\"GeneralDate\", Form.DocLang.Language), Form.DocLang.Language)}}","visibility":"","removeAndKeepContent":false,"disableUpdates":false,"type":"text"},"type":"richTextContentControl","id":"39c0942a-961f-4a35-9489-414a16ce7eb2"},{"elementConfiguration":{"binding":"{{FormatDateTime(Form.Date,Translate(\"GeneralDate\", Form.DocLang.Language), Form.DocLang.Language)}}","visibility":"","removeAndKeepContent":false,"disableUpdates":false,"type":"text"},"type":"richTextContentControl","id":"5cba9e0c-5f2a-4d01-8e0f-4b67609b2a17"},{"elementConfiguration":{"visibility":"{{IfElse(Equals(UserProfile.Office.Office, \"Cerius-Radius\"), VisibilityType.Delete, VisibilityType.Visible)}}","disableUpdates":false,"type":"group"},"type":"richTextContentControl","id":"0ed8ee36-0f11-4be5-9bd7-9d75645b9c3b"},{"elementConfiguration":{"binding":"{{UserProfile.Office.Office}}","visibility":"","removeAndKeepContent":false,"disableUpdates":false,"type":"text"},"type":"richTextContentControl","id":"8a7438c3-40dc-405c-92bb-3fce1dd02771"},{"elementConfiguration":{"visibility":"{{IfElse(Or(Equals(UserProfile.Office.Office, \"Cerius A/S\"), Equals(UserProfile.Office.Office, \"Radius Elnet A/S\"), Equals(UserProfile.Office.Office, \"Cerius-Radius\")), VisibilityType.Visible, VisibilityType.Delete)}}","disableUpdates":false,"type":"group"},"type":"richTextContentControl","id":"a97d5f53-6590-483f-8c51-46acc8c20ba8"},{"elementConfiguration":{"binding":"{{Translate(\"Vat\", Form.DocLang.Language)}}","visibility":"","removeAndKeepContent":false,"disableUpdates":false,"type":"text"},"type":"richTextContentControl","id":"fc3790d6-088a-435b-b830-81411375baae"},{"elementConfiguration":{"binding":"{{Form.Department.Cvr}}","visibility":"","removeAndKeepContent":false,"disableUpdates":false,"type":"text"},"type":"richTextContentControl","id":"2e0f041f-c416-4540-80da-bfc02809e113"},{"elementConfiguration":{"visibility":"{{IfElse(Or(Equals(UserProfile.Office.Office, \"Cerius A/S\"), Equals(UserProfile.Office.Office, \"Radius Elnet A/S\"), Equals(UserProfile.Office.Office, \"Cerius-Radius\")), VisibilityType.Visible, VisibilityType.Delete)}}","disableUpdates":false,"type":"group"},"type":"richTextContentControl","id":"4f04169f-0e5f-4bcb-b25c-3d8a70063a95"},{"elementConfiguration":{"binding":"{{Form.Department.Street}}","visibility":"","removeAndKeepContent":false,"disableUpdates":false,"type":"text"},"type":"richTextContentControl","id":"559729c5-e5ea-4505-8785-0166e4068270"},{"elementConfiguration":{"visibility":"{{IfElse(Or(Equals(UserProfile.Office.Office, \"Cerius A/S\"), Equals(UserProfile.Office.Office, \"Radius Elnet A/S\"), Equals(UserProfile.Office.Office, \"Cerius-Radius\")), VisibilityType.Visible, VisibilityType.Delete)}}","disableUpdates":false,"type":"group"},"type":"richTextContentControl","id":"6559cbac-0e33-448a-a286-99614169dadf"},{"elementConfiguration":{"binding":"{{Form.Department.Postal}}","visibility":"","removeAndKeepContent":false,"disableUpdates":false,"type":"text"},"type":"richTextContentControl","id":"e7b681ec-d7f9-4420-86df-63648f60d114"},{"elementConfiguration":{"visibility":"{{IfElse(Or(Equals(UserProfile.Office.Office, \"Cerius A/S\"), Equals(UserProfile.Office.Office, \"Radius Elnet A/S\"), Equals(UserProfile.Office.Office, \"Cerius-Radius\")), VisibilityType.Visible, VisibilityType.Delete)}}","disableUpdates":false,"type":"group"},"type":"richTextContentControl","id":"66f92d31-c08b-4f09-80f9-655b355e512c"},{"elementConfiguration":{"binding":"{{Form.Department.Web}}","visibility":"","removeAndKeepContent":false,"disableUpdates":false,"type":"text"},"type":"richTextContentControl","id":"8d15b7d9-b765-4d56-96e2-1c862de0a42a"},{"elementConfiguration":{"visibility":"{{IfElse(Or(Equals(UserProfile.Office.Office, \"Cerius A/S\"), Equals(UserProfile.Office.Office, \"Radius Elnet A/S\"), Equals(UserProfile.Office.Office, \"Cerius-Radius\")), VisibilityType.Visible, VisibilityType.Delete)}}","disableUpdates":false,"type":"group"},"type":"richTextContentControl","id":"a3c12759-518a-4fb5-b0e3-665828f0f66e"},{"elementConfiguration":{"binding":"{{Form.Department.Phone}}","visibility":"","removeAndKeepContent":false,"disableUpdates":false,"type":"text"},"type":"richTextContentControl","id":"90f9a3cc-b675-4cf5-b2f0-4174ae422bc4"},{"elementConfiguration":{"visibility":"{{IfElse(Equals(UserProfile.Office.Office, \"Cerius-Radius\"), VisibilityType.Delete, VisibilityType.Visible)}}","disableUpdates":false,"type":"group"},"type":"richTextContentControl","id":"d4d08792-707b-49fb-b282-86ecdb71d3e2"},{"elementConfiguration":{"binding":"{{UserProfile.Office.Office}}","visibility":"","removeAndKeepContent":false,"disableUpdates":false,"type":"text"},"type":"richTextContentControl","id":"cc051edd-fa41-425a-b73a-d663bf7f5873"},{"elementConfiguration":{"visibility":"{{IfElse(Or(Equals(UserProfile.Office.Office, \"Cerius A/S\"), Equals(UserProfile.Office.Office, \"Radius Elnet A/S\"), Equals(UserProfile.Office.Office, \"Cerius-Radius\")), VisibilityType.Visible, VisibilityType.Delete)}}","disableUpdates":false,"type":"group"},"type":"richTextContentControl","id":"19e1f90b-6635-4a78-8ba0-0be625dbe059"},{"elementConfiguration":{"binding":"{{Translate(\"Vat\", Form.DocLang.Language)}}","visibility":"","removeAndKeepContent":false,"disableUpdates":false,"type":"text"},"type":"richTextContentControl","id":"6e2f1393-f41e-4c2f-9642-a45447fd0e13"},{"elementConfiguration":{"binding":"{{Form.Department.Cvr}}","visibility":"","removeAndKeepContent":false,"disableUpdates":false,"type":"text"},"type":"richTextContentControl","id":"2ebb7f09-160d-4215-bca6-f2e8af74110c"},{"elementConfiguration":{"visibility":"{{IfElse(Or(Equals(UserProfile.Office.Office, \"Cerius A/S\"), Equals(UserProfile.Office.Office, \"Radius Elnet A/S\"), Equals(UserProfile.Office.Office, \"Cerius-Radius\")), VisibilityType.Visible, VisibilityType.Delete)}}","disableUpdates":false,"type":"group"},"type":"richTextContentControl","id":"bd70dc71-1fce-4257-bf0c-2da238820710"},{"elementConfiguration":{"binding":"{{Form.Department.Street}}","visibility":"","removeAndKeepContent":false,"disableUpdates":false,"type":"text"},"type":"richTextContentControl","id":"c116b06f-f8cb-48b1-a1f8-fbfaa5d2392c"},{"elementConfiguration":{"visibility":"{{IfElse(Or(Equals(UserProfile.Office.Office, \"Cerius A/S\"), Equals(UserProfile.Office.Office, \"Radius Elnet A/S\"), Equals(UserProfile.Office.Office, \"Cerius-Radius\")), VisibilityType.Visible, VisibilityType.Delete)}}","disableUpdates":false,"type":"group"},"type":"richTextContentControl","id":"b5de7ed3-b429-46ee-a989-4db03630bb20"},{"elementConfiguration":{"binding":"{{Form.Department.Postal}}","visibility":"","removeAndKeepContent":false,"disableUpdates":false,"type":"text"},"type":"richTextContentControl","id":"cc30ef56-fad2-4af1-8130-8268e53a59dc"},{"elementConfiguration":{"visibility":"{{IfElse(Or(Equals(UserProfile.Office.Office, \"Cerius A/S\"), Equals(UserProfile.Office.Office, \"Radius Elnet A/S\"), Equals(UserProfile.Office.Office, \"Cerius-Radius\")), VisibilityType.Visible, VisibilityType.Delete)}}","disableUpdates":false,"type":"group"},"type":"richTextContentControl","id":"67e04e58-09fd-402c-8a97-ca1355a45869"},{"elementConfiguration":{"binding":"{{Form.Department.Web}}","visibility":"","removeAndKeepContent":false,"disableUpdates":false,"type":"text"},"type":"richTextContentControl","id":"db4cb1b6-3780-48f5-a043-090070880fd6"},{"elementConfiguration":{"visibility":"{{IfElse(Or(Equals(UserProfile.Office.Office, \"Cerius A/S\"), Equals(UserProfile.Office.Office, \"Radius Elnet A/S\"), Equals(UserProfile.Office.Office, \"Cerius-Radius\")), VisibilityType.Visible, VisibilityType.Delete)}}","disableUpdates":false,"type":"group"},"type":"richTextContentControl","id":"71465063-5525-4dc9-98d6-78b48592e6cc"},{"elementConfiguration":{"binding":"{{Form.Department.Phone}}","visibility":"","removeAndKeepContent":false,"disableUpdates":false,"type":"text"},"type":"richTextContentControl","id":"8c0f412d-b61e-4921-b435-ec996a9a01dd"}],"transformationConfigurations":[{"language":"{{Form.DocLang.Language}}","disableUpdates":false,"type":"proofingLanguage"},{"colorTheme":"{{UserProfile.Department.ColorThemeRef2026.ColorTheme}}","disableUpdates":false,"originalColorThemeXml":"<a:clrScheme name=\"Nexel2026\" xmlns:a=\"http://schemas.openxmlformats.org/drawingml/2006/main\"><a:dk1><a:sysClr val=\"windowText\" lastClr=\"000000\" /></a:dk1><a:lt1><a:sysClr val=\"window\" lastClr=\"FFFFFF\" /></a:lt1><a:dk2><a:srgbClr val=\"8C8C8C\" /></a:dk2><a:lt2><a:srgbClr val=\"FFFF42\" /></a:lt2><a:accent1><a:srgbClr val=\"FFFF42\" /></a:accent1><a:accent2><a:srgbClr val=\"262626\" /></a:accent2><a:accent3><a:srgbClr val=\"595959\" /></a:accent3><a:accent4><a:srgbClr val=\"8C8C8C\" /></a:accent4><a:accent5><a:srgbClr val=\"CCCCCC\" /></a:accent5><a:accent6><a:srgbClr val=\"E5E5E5\" /></a:accent6><a:hlink><a:srgbClr val=\"8C8C8C\" /></a:hlink><a:folHlink><a:srgbClr val=\"8C8C8C\" /></a:folHlink></a:clrScheme>","type":"colorTheme"},{"image":"{{UserProfile.Department.LogoRef.LogoName.Image}}","shapeName":"LogoHide","width":"{{UserProfile.Department.LogoRef.LogoWidth2026}}","height":"","namedSections":"{{NamedSections.All}}","namedPages":"{{NamedPages.All}}","numberedSections":[],"leftOffset":"{{UserProfile.Department.LogoRef.LogoLeftOffset2026}}","horizontalRelativePosition":"{{HorizontalRelativePosition.Page}}","horizontalAlignment":"","topOffset":"{{UserProfile.Department.LogoRef.LogoTopOffset2026}}","verticalRelativePosition":"{{VerticalRelativePosition.Page}}","verticalAlignment":"","imageTextWrapping":"{{ImageTextWrapping.InFrontOfText}}","rotation":"","color":"","disableUpdates":false,"type":"imageHeader"}],"templateName":"Brev","templateDescription":"","enableDocumentContentUpdater":true,"version":"2.0"}]]></TemplafyTemplateConfiguration>
</file>

<file path=customXml/item4.xml><?xml version="1.0" encoding="utf-8"?>
<TemplafyFormConfiguration><![CDATA[{"formFields":[{"distinct":false,"hideIfNoUserInteractionRequired":false,"required":false,"defaultValue":"Danish (Denmark)","autoSelectFirstOption":false,"helpTexts":{},"spacing":{},"shareValue":false,"type":"dropDown","dataSourceName":"Languages","dataSourceFieldName":"Language","name":"DocLang","label":"Dokumentsprog"},{"distinct":false,"hideIfNoUserInteractionRequired":true,"required":true,"autoSelectFirstOption":false,"helpTexts":{},"spacing":{},"shareValue":false,"type":"dropDown","dataSourceName":"Offices","dataSourceFieldName":"City","filterCondition":{"type":"and","conditions":[{"type":"formFieldMatch","formFieldName":"DocLang","dataSourceFieldName":"LanguageRef"},{"type":"userProfileFieldMatch","userProfileFieldName":"Office","dataSourceFieldName":"OfficeRef"}]},"name":"Department","label":"Adresse"},{"required":true,"helpTexts":{},"spacing":{},"shareValue":false,"type":"datePicker","name":"Date","label":"Dato"}],"formDataEntries":[{"name":"DocLang","value":"ZwADPKfGWfn3r6D0jcoZ9DFWOHUNZRDFLKPBTQXAdig="},{"name":"Department","value":"hDS77DUIHUqK3yMkJWFVJR9hZA7WMEKgWRyNAPSYd3c="},{"name":"Date","value":"tjA/TIDVmP1f5wlDqpe3ng=="}]}]]></TemplafyFormConfiguration>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ct:contentTypeSchema xmlns:ct="http://schemas.microsoft.com/office/2006/metadata/contentType" xmlns:ma="http://schemas.microsoft.com/office/2006/metadata/properties/metaAttributes" ct:_="" ma:_="" ma:contentTypeName="Dokument" ma:contentTypeID="0x01010093AC53F990077448A1DD1C7FD8FF605E" ma:contentTypeVersion="2" ma:contentTypeDescription="Opret et nyt dokument." ma:contentTypeScope="" ma:versionID="81b017e3d9a7f3952056a0a5b89690dd">
  <xsd:schema xmlns:xsd="http://www.w3.org/2001/XMLSchema" xmlns:xs="http://www.w3.org/2001/XMLSchema" xmlns:p="http://schemas.microsoft.com/office/2006/metadata/properties" xmlns:ns2="ee841a73-af7e-487b-b3ec-aa3b15252093" targetNamespace="http://schemas.microsoft.com/office/2006/metadata/properties" ma:root="true" ma:fieldsID="57383a921c2abe161cfb7f86e1ba8686" ns2:_="">
    <xsd:import namespace="ee841a73-af7e-487b-b3ec-aa3b15252093"/>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841a73-af7e-487b-b3ec-aa3b152520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dhol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203F5C6-E925-4632-A08B-D63E6096C92C}">
  <ds:schemaRefs>
    <ds:schemaRef ds:uri="http://schemas.microsoft.com/office/2006/metadata/properties"/>
    <ds:schemaRef ds:uri="http://schemas.microsoft.com/office/infopath/2007/PartnerControls"/>
    <ds:schemaRef ds:uri="09d66ebf-44c0-4a7f-b783-638e7b252624"/>
    <ds:schemaRef ds:uri="ce3cc2cd-7d47-4b87-9de3-951b7a15d20a"/>
  </ds:schemaRefs>
</ds:datastoreItem>
</file>

<file path=customXml/itemProps2.xml><?xml version="1.0" encoding="utf-8"?>
<ds:datastoreItem xmlns:ds="http://schemas.openxmlformats.org/officeDocument/2006/customXml" ds:itemID="{6C77D116-2A4D-4F72-8507-798CFF7F3542}">
  <ds:schemaRefs>
    <ds:schemaRef ds:uri="http://schemas.microsoft.com/sharepoint/v3/contenttype/forms"/>
  </ds:schemaRefs>
</ds:datastoreItem>
</file>

<file path=customXml/itemProps3.xml><?xml version="1.0" encoding="utf-8"?>
<ds:datastoreItem xmlns:ds="http://schemas.openxmlformats.org/officeDocument/2006/customXml" ds:itemID="{1D08489A-AFB8-493D-BD5B-9047276321D6}">
  <ds:schemaRefs/>
</ds:datastoreItem>
</file>

<file path=customXml/itemProps4.xml><?xml version="1.0" encoding="utf-8"?>
<ds:datastoreItem xmlns:ds="http://schemas.openxmlformats.org/officeDocument/2006/customXml" ds:itemID="{B39E98D2-4A93-4DC6-B25C-4D205AA30CF3}">
  <ds:schemaRefs/>
</ds:datastoreItem>
</file>

<file path=customXml/itemProps5.xml><?xml version="1.0" encoding="utf-8"?>
<ds:datastoreItem xmlns:ds="http://schemas.openxmlformats.org/officeDocument/2006/customXml" ds:itemID="{B5692527-B26C-4092-B7C2-ECE7A87DABF5}">
  <ds:schemaRefs>
    <ds:schemaRef ds:uri="http://schemas.openxmlformats.org/officeDocument/2006/bibliography"/>
  </ds:schemaRefs>
</ds:datastoreItem>
</file>

<file path=customXml/itemProps6.xml><?xml version="1.0" encoding="utf-8"?>
<ds:datastoreItem xmlns:ds="http://schemas.openxmlformats.org/officeDocument/2006/customXml" ds:itemID="{DAC661C2-9E68-40D8-8F56-0567A1F129CA}"/>
</file>

<file path=docMetadata/LabelInfo.xml><?xml version="1.0" encoding="utf-8"?>
<clbl:labelList xmlns:clbl="http://schemas.microsoft.com/office/2020/mipLabelMetadata">
  <clbl:label id="{9c8d6c60-2a84-4253-a4b6-837b9e8be5d4}" enabled="1" method="Privileged" siteId="{0e87a77d-bfe4-40a3-b5f5-32ea634a8950}" contentBits="0" removed="0"/>
</clbl:labelList>
</file>

<file path=docProps/app.xml><?xml version="1.0" encoding="utf-8"?>
<Properties xmlns="http://schemas.openxmlformats.org/officeDocument/2006/extended-properties" xmlns:vt="http://schemas.openxmlformats.org/officeDocument/2006/docPropsVTypes">
  <Template>Brev1</Template>
  <TotalTime>707</TotalTime>
  <Pages>5</Pages>
  <Words>1061</Words>
  <Characters>6478</Characters>
  <Application>Microsoft Office Word</Application>
  <DocSecurity>0</DocSecurity>
  <Lines>53</Lines>
  <Paragraphs>15</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7524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Jacob Ribergaard Vinther</dc:creator>
  <cp:keywords/>
  <dc:description/>
  <cp:lastModifiedBy>René Zobbe Sandkvist</cp:lastModifiedBy>
  <cp:revision>228</cp:revision>
  <dcterms:created xsi:type="dcterms:W3CDTF">2026-08-17T07:18:00Z</dcterms:created>
  <dcterms:modified xsi:type="dcterms:W3CDTF">2026-09-14T10:40:00Z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fyTenantId">
    <vt:lpwstr>energiplatformen</vt:lpwstr>
  </property>
  <property fmtid="{D5CDD505-2E9C-101B-9397-08002B2CF9AE}" pid="3" name="TemplafyTemplateId">
    <vt:lpwstr>1428099247791669324</vt:lpwstr>
  </property>
  <property fmtid="{D5CDD505-2E9C-101B-9397-08002B2CF9AE}" pid="4" name="TemplafyUserProfileId">
    <vt:lpwstr>1417821700287890786</vt:lpwstr>
  </property>
  <property fmtid="{D5CDD505-2E9C-101B-9397-08002B2CF9AE}" pid="5" name="TemplafyLanguageCode">
    <vt:lpwstr>da-DK</vt:lpwstr>
  </property>
  <property fmtid="{D5CDD505-2E9C-101B-9397-08002B2CF9AE}" pid="6" name="TemplafyFromBlank">
    <vt:bool>false</vt:bool>
  </property>
  <property fmtid="{D5CDD505-2E9C-101B-9397-08002B2CF9AE}" pid="7" name="MediaServiceImageTags">
    <vt:lpwstr/>
  </property>
  <property fmtid="{D5CDD505-2E9C-101B-9397-08002B2CF9AE}" pid="8" name="Order">
    <vt:r8>1009200</vt:r8>
  </property>
  <property fmtid="{D5CDD505-2E9C-101B-9397-08002B2CF9AE}" pid="9" name="xd_Signature">
    <vt:bool>false</vt:bool>
  </property>
  <property fmtid="{D5CDD505-2E9C-101B-9397-08002B2CF9AE}" pid="10" name="xd_ProgID">
    <vt:lpwstr/>
  </property>
  <property fmtid="{D5CDD505-2E9C-101B-9397-08002B2CF9AE}" pid="11" name="ComplianceAssetId">
    <vt:lpwstr/>
  </property>
  <property fmtid="{D5CDD505-2E9C-101B-9397-08002B2CF9AE}" pid="12" name="TemplateUrl">
    <vt:lpwstr/>
  </property>
  <property fmtid="{D5CDD505-2E9C-101B-9397-08002B2CF9AE}" pid="13" name="_ExtendedDescription">
    <vt:lpwstr/>
  </property>
  <property fmtid="{D5CDD505-2E9C-101B-9397-08002B2CF9AE}" pid="14" name="TriggerFlowInfo">
    <vt:lpwstr/>
  </property>
  <property fmtid="{D5CDD505-2E9C-101B-9397-08002B2CF9AE}" pid="15" name="_dlc_DocIdItemGuid">
    <vt:lpwstr>ca1c0507-06d9-4e87-8475-886c0853e774</vt:lpwstr>
  </property>
  <property fmtid="{D5CDD505-2E9C-101B-9397-08002B2CF9AE}" pid="16" name="ContentTypeId">
    <vt:lpwstr>0x01010093AC53F990077448A1DD1C7FD8FF605E</vt:lpwstr>
  </property>
</Properties>
</file>